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59" r:id="rId4"/>
    <p:sldId id="275" r:id="rId5"/>
    <p:sldId id="262" r:id="rId6"/>
    <p:sldId id="264" r:id="rId7"/>
    <p:sldId id="261" r:id="rId8"/>
    <p:sldId id="265" r:id="rId9"/>
    <p:sldId id="276" r:id="rId10"/>
    <p:sldId id="266" r:id="rId11"/>
    <p:sldId id="268" r:id="rId12"/>
    <p:sldId id="267" r:id="rId13"/>
    <p:sldId id="269" r:id="rId14"/>
    <p:sldId id="270" r:id="rId15"/>
    <p:sldId id="272" r:id="rId16"/>
    <p:sldId id="273" r:id="rId17"/>
    <p:sldId id="287" r:id="rId18"/>
    <p:sldId id="274" r:id="rId19"/>
    <p:sldId id="279" r:id="rId20"/>
    <p:sldId id="277" r:id="rId21"/>
    <p:sldId id="281" r:id="rId22"/>
    <p:sldId id="278" r:id="rId23"/>
    <p:sldId id="283" r:id="rId24"/>
    <p:sldId id="284" r:id="rId25"/>
    <p:sldId id="286" r:id="rId26"/>
    <p:sldId id="297" r:id="rId27"/>
    <p:sldId id="292" r:id="rId28"/>
    <p:sldId id="294" r:id="rId29"/>
    <p:sldId id="295" r:id="rId30"/>
    <p:sldId id="296" r:id="rId31"/>
    <p:sldId id="280" r:id="rId32"/>
    <p:sldId id="271" r:id="rId33"/>
    <p:sldId id="258" r:id="rId34"/>
    <p:sldId id="298" r:id="rId35"/>
  </p:sldIdLst>
  <p:sldSz cx="12192000" cy="6858000"/>
  <p:notesSz cx="6858000" cy="9144000"/>
  <p:embeddedFontLst>
    <p:embeddedFont>
      <p:font typeface="12롯데마트드림Medium" panose="02020603020101020101" pitchFamily="18" charset="-127"/>
      <p:regular r:id="rId37"/>
    </p:embeddedFont>
    <p:embeddedFont>
      <p:font typeface="a아시아고딕L" panose="02020600000000000000" pitchFamily="18" charset="-127"/>
      <p:regular r:id="rId38"/>
    </p:embeddedFont>
    <p:embeddedFont>
      <p:font typeface="Rix광안리 Medium" panose="00000600000000000000" pitchFamily="2" charset="-127"/>
      <p:regular r:id="rId39"/>
    </p:embeddedFont>
    <p:embeddedFont>
      <p:font typeface="Rix부산역 Medium" panose="00000600000000000000" pitchFamily="2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7CBA"/>
    <a:srgbClr val="E0C1F1"/>
    <a:srgbClr val="E3DBF4"/>
    <a:srgbClr val="D2A8E6"/>
    <a:srgbClr val="7B457C"/>
    <a:srgbClr val="E44A6A"/>
    <a:srgbClr val="FFB2B2"/>
    <a:srgbClr val="FFFDFF"/>
    <a:srgbClr val="BA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3858" autoAdjust="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F9E2F-429B-4D0B-B21F-0CFFFEB6BD3C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4B389-86CB-4ED9-9AB0-60C7232E6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44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이제는 다들 주변에서 전기차를 한번쯤은 들어보거나 직접 보신적이 있으실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정도로 전기차의 보급은 일상속에 많이 들어와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자료에서 보실 수 있듯이 </a:t>
            </a:r>
            <a:r>
              <a:rPr lang="en-US" altLang="ko-KR" dirty="0"/>
              <a:t>2014</a:t>
            </a:r>
            <a:r>
              <a:rPr lang="ko-KR" altLang="en-US" dirty="0"/>
              <a:t>년부터 본격적으로 시작한 전기차 보급이 급속도로 성장중에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발맞추어 전기차 충전소의 설치도 증가중에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70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상관관계를 하기 위한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 </a:t>
            </a:r>
            <a:r>
              <a:rPr lang="ko-KR" altLang="en-US" dirty="0"/>
              <a:t>전부 주소로만 나와있는 데이터들을 제주도 행정구역별로 구분하여 각 행정구역당 각 컬럼이 몇 개 있는지 세어 줬습니다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88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테이블인대요 예를 들면 </a:t>
            </a:r>
            <a:r>
              <a:rPr lang="ko-KR" altLang="en-US" dirty="0" err="1"/>
              <a:t>애월읍이라는</a:t>
            </a:r>
            <a:r>
              <a:rPr lang="ko-KR" altLang="en-US" dirty="0"/>
              <a:t> 행정구역에는 관광지 포털사이트에 관광지가 </a:t>
            </a:r>
            <a:r>
              <a:rPr lang="en-US" altLang="ko-KR" dirty="0"/>
              <a:t>95</a:t>
            </a:r>
            <a:r>
              <a:rPr lang="ko-KR" altLang="en-US" dirty="0"/>
              <a:t>개가 있고 숙소는 </a:t>
            </a:r>
            <a:r>
              <a:rPr lang="en-US" altLang="ko-KR" dirty="0"/>
              <a:t>114</a:t>
            </a:r>
            <a:r>
              <a:rPr lang="ko-KR" altLang="en-US" dirty="0"/>
              <a:t>개 있는 등 이런 구성인 곳에 전기차 충전소가 현재 이만큼 설치 되어 있다는 표를 만들어 볼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통해 </a:t>
            </a:r>
            <a:r>
              <a:rPr lang="ko-KR" altLang="en-US" dirty="0" err="1"/>
              <a:t>히트맵을</a:t>
            </a:r>
            <a:r>
              <a:rPr lang="ko-KR" altLang="en-US" dirty="0"/>
              <a:t> 그려보니 생각했던 것 과 다르네 전기차 충전소가 오히려 관광지 데이터와의 상관관계가 조금이나마 더 높게 나왔다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말은 현재 충전소의 보급은 관광지와 거주민 지역을 모두 고려하여 설치 하였다는 말이다</a:t>
            </a:r>
            <a:r>
              <a:rPr lang="en-US" altLang="ko-KR" dirty="0"/>
              <a:t>. </a:t>
            </a:r>
            <a:r>
              <a:rPr lang="ko-KR" altLang="en-US" dirty="0"/>
              <a:t>그러므로 현재 설치 위치들은 거주민과 관광객들의 비중은 잘 분배하여 설치되었다고 추측할 수 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3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통해 </a:t>
            </a:r>
            <a:r>
              <a:rPr lang="ko-KR" altLang="en-US" dirty="0" err="1"/>
              <a:t>히트맵을</a:t>
            </a:r>
            <a:r>
              <a:rPr lang="ko-KR" altLang="en-US" dirty="0"/>
              <a:t> 그려보니 생각했던 것 과 다르네 전기차 충전소가 오히려 관광지 데이터와의 상관관계가 조금이나마 더 높게 나왔다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말은 현재 충전소의 보급은 관광지와 거주민 지역을 모두 고려하여 설치 하였다는 말이다</a:t>
            </a:r>
            <a:r>
              <a:rPr lang="en-US" altLang="ko-KR" dirty="0"/>
              <a:t>. </a:t>
            </a:r>
            <a:r>
              <a:rPr lang="ko-KR" altLang="en-US" dirty="0"/>
              <a:t>그러므로 현재 설치 위치들은 거주민과 관광객들의 비중은 잘 분배하여 설치되었다고 추측할 수 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3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를 충전소의 개수로 두고 학습을 시켜본 결과 학습이 되지 않았습니다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8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범주화를 시켜주지 않으니 아예 학습이 이루어 지지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1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 모델들을 돌려보고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3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</a:t>
            </a:r>
            <a:r>
              <a:rPr lang="ko-KR" altLang="en-US" dirty="0" err="1"/>
              <a:t>부스트가</a:t>
            </a:r>
            <a:r>
              <a:rPr lang="ko-KR" altLang="en-US" dirty="0"/>
              <a:t> 가장 적합하였고 일반화 모델을 찾아냈습니다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관광지에서도 특히 조회수가 사람들의 관심의 정도라는 가정을 두고 이부분의 자료들을 크롤링하여 모은 후 범주화를 시키고 이만큼 관광지 데이터에 곱해줌으로써 가중치를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90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ko-KR" altLang="en-US" baseline="0" dirty="0"/>
              <a:t> 연료 충전이 꼭 필요한 곳에 주유소를 설치했다고 생각하여 주유소 개수 및 </a:t>
            </a:r>
            <a:r>
              <a:rPr lang="ko-KR" altLang="en-US" baseline="0" dirty="0" err="1"/>
              <a:t>관광객유동인구수를</a:t>
            </a:r>
            <a:r>
              <a:rPr lang="ko-KR" altLang="en-US" baseline="0" dirty="0"/>
              <a:t> 제곱해주었습니다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 err="1"/>
              <a:t>주유소랑</a:t>
            </a:r>
            <a:r>
              <a:rPr lang="ko-KR" altLang="en-US" baseline="0" dirty="0"/>
              <a:t> 관광객 </a:t>
            </a:r>
            <a:r>
              <a:rPr lang="ko-KR" altLang="en-US" baseline="0" dirty="0" err="1"/>
              <a:t>인포그래픽</a:t>
            </a:r>
            <a:r>
              <a:rPr lang="ko-KR" altLang="en-US" baseline="0" dirty="0"/>
              <a:t> 넣어줬으면 </a:t>
            </a:r>
            <a:r>
              <a:rPr lang="ko-KR" altLang="en-US" baseline="0" dirty="0" err="1"/>
              <a:t>좋겠어요</a:t>
            </a:r>
            <a:r>
              <a:rPr lang="ko-KR" altLang="en-US" baseline="0" dirty="0"/>
              <a:t> 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1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정부 정책으로도 이를 지원 함을 알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08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충전소가 필요한 부분이 관광객이</a:t>
            </a:r>
            <a:r>
              <a:rPr lang="ko-KR" altLang="en-US" baseline="0" dirty="0"/>
              <a:t> 아니라 도민일 경우도 있으므로 다른 케이스로 </a:t>
            </a:r>
            <a:r>
              <a:rPr lang="ko-KR" altLang="en-US" baseline="0" dirty="0" err="1"/>
              <a:t>도민중심의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피쳐들을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강화시켜주었습니다</a:t>
            </a:r>
            <a:endParaRPr lang="en-US" altLang="ko-KR" baseline="0" dirty="0"/>
          </a:p>
          <a:p>
            <a:r>
              <a:rPr lang="ko-KR" altLang="en-US" baseline="0" dirty="0"/>
              <a:t>여기서 선택한 </a:t>
            </a:r>
            <a:r>
              <a:rPr lang="ko-KR" altLang="en-US" baseline="0" dirty="0" err="1"/>
              <a:t>피쳐는</a:t>
            </a:r>
            <a:r>
              <a:rPr lang="ko-KR" altLang="en-US" baseline="0" dirty="0"/>
              <a:t> 초등학교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주유소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마트 그리고 도민유동인구수를 제곱해 주었습니다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여기도 초등학교 주유소 마트 주민 </a:t>
            </a:r>
            <a:r>
              <a:rPr lang="ko-KR" altLang="en-US" baseline="0" dirty="0" err="1"/>
              <a:t>인포그래픽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표에 </a:t>
            </a:r>
            <a:r>
              <a:rPr lang="ko-KR" altLang="en-US" baseline="0" dirty="0" err="1"/>
              <a:t>강조표시</a:t>
            </a:r>
            <a:r>
              <a:rPr lang="ko-KR" altLang="en-US" baseline="0" dirty="0"/>
              <a:t> 넣기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06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머신을</a:t>
            </a:r>
            <a:r>
              <a:rPr lang="ko-KR" altLang="en-US" dirty="0"/>
              <a:t> 돌렸으며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저희는 충전소 개수를 범주화 </a:t>
            </a:r>
            <a:r>
              <a:rPr lang="ko-KR" altLang="en-US" baseline="0" dirty="0" err="1"/>
              <a:t>시켰으므로</a:t>
            </a:r>
            <a:r>
              <a:rPr lang="ko-KR" altLang="en-US" baseline="0" dirty="0"/>
              <a:t> 저희는 늘리는게 목표이기 때문에 </a:t>
            </a:r>
            <a:r>
              <a:rPr lang="ko-KR" altLang="en-US" baseline="0" dirty="0" err="1"/>
              <a:t>나온결과값에서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5</a:t>
            </a:r>
            <a:r>
              <a:rPr lang="ko-KR" altLang="en-US" baseline="0" dirty="0"/>
              <a:t>를 곱해주었고 </a:t>
            </a:r>
            <a:r>
              <a:rPr lang="ko-KR" altLang="en-US" baseline="0" dirty="0" err="1"/>
              <a:t>기존개수와</a:t>
            </a:r>
            <a:r>
              <a:rPr lang="ko-KR" altLang="en-US" baseline="0" dirty="0"/>
              <a:t> 비교해보았습니다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결과적으로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95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538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실질적으로 문제가 있는 지역의 데이터를 조사하여 이용률이 높은 지역과 낮은 지역의 정보를 가지고 만들어 보고 싶었음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지금까지 조사한 데이터의 요소들에 따라서 어떤 지역일 수록 이용률이 </a:t>
            </a:r>
            <a:r>
              <a:rPr lang="ko-KR" altLang="en-US" dirty="0" err="1"/>
              <a:t>높은지</a:t>
            </a:r>
            <a:r>
              <a:rPr lang="ko-KR" altLang="en-US" dirty="0"/>
              <a:t> 계산하여 진행한다면 정말 실질적인 충전소 위치를 선정할 수 있을 것이라고 생각됨</a:t>
            </a:r>
            <a:r>
              <a:rPr lang="en-US" altLang="ko-KR" dirty="0"/>
              <a:t>. </a:t>
            </a:r>
            <a:r>
              <a:rPr lang="ko-KR" altLang="en-US" dirty="0"/>
              <a:t>하지만 자료가 없어서 이 부분에서 선택할 수가 없었던 한계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아직까지 전기차 충전소에 대한 보급은 조금 더 필요해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갈수록 설치가 많이 되면 자연스럽게 해결될 수 있는 문제인 것은 맞습니다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한정된 자원으로 한번에 다 설치하는 것에는 무리가 있습니다</a:t>
            </a:r>
            <a:r>
              <a:rPr lang="en-US" altLang="ko-KR" dirty="0"/>
              <a:t>. </a:t>
            </a:r>
            <a:r>
              <a:rPr lang="ko-KR" altLang="en-US" dirty="0"/>
              <a:t>그러므로 저희는 우선적으로 전기차충전소를 어디에 먼저 증설</a:t>
            </a:r>
            <a:r>
              <a:rPr lang="en-US" altLang="ko-KR" dirty="0"/>
              <a:t> </a:t>
            </a:r>
            <a:r>
              <a:rPr lang="ko-KR" altLang="en-US" dirty="0"/>
              <a:t>혹은 건설을 </a:t>
            </a:r>
            <a:r>
              <a:rPr lang="ko-KR" altLang="en-US" dirty="0" err="1"/>
              <a:t>해야하는지</a:t>
            </a:r>
            <a:r>
              <a:rPr lang="ko-KR" altLang="en-US" dirty="0"/>
              <a:t> 데이터 분석을 통하여 소개해 드리고자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29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전국 전기차 비율의 </a:t>
            </a:r>
            <a:r>
              <a:rPr lang="en-US" altLang="ko-KR" dirty="0"/>
              <a:t>30%</a:t>
            </a:r>
            <a:r>
              <a:rPr lang="ko-KR" altLang="en-US" dirty="0"/>
              <a:t>를 차지하며</a:t>
            </a:r>
            <a:r>
              <a:rPr lang="en-US" altLang="ko-KR" dirty="0"/>
              <a:t>, </a:t>
            </a:r>
            <a:r>
              <a:rPr lang="ko-KR" altLang="en-US" dirty="0"/>
              <a:t>앞으로 </a:t>
            </a:r>
            <a:r>
              <a:rPr lang="en-US" altLang="ko-KR" dirty="0"/>
              <a:t>100%</a:t>
            </a:r>
            <a:r>
              <a:rPr lang="ko-KR" altLang="en-US" dirty="0"/>
              <a:t>전기차 보급을 목표로 하고 있는 제주도를 선택하여 분석해보고자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4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먼저 떠올린 생각은 현재 설치되어 있는 충전소의 위치들이 문제가 있기 때문에 사람들의 불만이 나오는 것이 아닐까 생각을 하게 되었고</a:t>
            </a:r>
            <a:r>
              <a:rPr lang="en-US" altLang="ko-KR" dirty="0"/>
              <a:t>, </a:t>
            </a:r>
            <a:r>
              <a:rPr lang="ko-KR" altLang="en-US" dirty="0"/>
              <a:t>제주도의 특징이 관광지 라는 점에 초점을 맞추어 관광지를 중심으로 설치가 되었는지</a:t>
            </a:r>
            <a:r>
              <a:rPr lang="en-US" altLang="ko-KR" dirty="0"/>
              <a:t>, </a:t>
            </a:r>
            <a:r>
              <a:rPr lang="ko-KR" altLang="en-US" dirty="0"/>
              <a:t>거주민 위주로 설치를 하였는지 알아보고 싶어 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가져온 자료의 출처는 제주도 공식 관광정보 포털 사이트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508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관광지 데이터는 제주도 공식 관광 포털사이트의 관광지</a:t>
            </a:r>
            <a:r>
              <a:rPr lang="en-US" altLang="ko-KR" dirty="0"/>
              <a:t>, </a:t>
            </a:r>
            <a:r>
              <a:rPr lang="ko-KR" altLang="en-US" dirty="0"/>
              <a:t>숙박업소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음식점의 위치자료를 </a:t>
            </a:r>
            <a:r>
              <a:rPr lang="ko-KR" altLang="en-US" dirty="0" err="1"/>
              <a:t>크롤링</a:t>
            </a:r>
            <a:r>
              <a:rPr lang="ko-KR" altLang="en-US" dirty="0"/>
              <a:t>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 도민 중심의 자료데이터는 네이버 지도</a:t>
            </a:r>
            <a:r>
              <a:rPr lang="en-US" altLang="ko-KR" dirty="0"/>
              <a:t>, </a:t>
            </a:r>
            <a:r>
              <a:rPr lang="ko-KR" altLang="en-US" dirty="0"/>
              <a:t>공공데이터 포털에서 제공하는 자료들을 통하여 초등학교</a:t>
            </a:r>
            <a:r>
              <a:rPr lang="en-US" altLang="ko-KR" dirty="0"/>
              <a:t>, </a:t>
            </a:r>
            <a:r>
              <a:rPr lang="ko-KR" altLang="en-US" dirty="0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현 주유소 위치</a:t>
            </a:r>
            <a:r>
              <a:rPr lang="en-US" altLang="ko-KR" dirty="0"/>
              <a:t>, </a:t>
            </a:r>
            <a:r>
              <a:rPr lang="ko-KR" altLang="en-US" dirty="0"/>
              <a:t>등의 자료를 </a:t>
            </a:r>
            <a:r>
              <a:rPr lang="ko-KR" altLang="en-US" dirty="0" err="1"/>
              <a:t>크롤링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65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수집된 자료들의 주소를 통하여 </a:t>
            </a:r>
            <a:r>
              <a:rPr lang="en-US" altLang="ko-KR" dirty="0" err="1"/>
              <a:t>x,y</a:t>
            </a:r>
            <a:r>
              <a:rPr lang="ko-KR" altLang="en-US" dirty="0"/>
              <a:t>좌표를 도출하여 </a:t>
            </a:r>
            <a:r>
              <a:rPr lang="en-US" altLang="ko-KR" dirty="0"/>
              <a:t>R</a:t>
            </a:r>
            <a:r>
              <a:rPr lang="ko-KR" altLang="en-US" dirty="0"/>
              <a:t>프로그램을 이용하여 위치의 점을 찍어보았습니다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7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관광지자료를 중심으로 찍은 점들과 도민데이터를 중심으로 찍은 데이터는 확연한 차이를 보여 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1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현재 충전소 위치와 도민데이터의 좌표 그림을 토대로 보았을 때 현재 위치가 도민데이터를 중심으로 설치 되어 있다는 판단을 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4B389-86CB-4ED9-9AB0-60C7232E64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9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4F545-0EF7-4F03-B6CB-E5FF0939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58C34-73EE-4B03-90E1-F6DE67E2C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6AE76-4CED-4608-8760-6F4D3257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297D1-C9D1-4A9F-91CE-76043B2D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1539F-2787-4AB6-972B-44D5AC5F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0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EC80E-F7BB-4535-9702-C246FEB2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3000E-DB80-41A5-876D-F0D11B78A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B1F4B-F89D-4D2D-9702-95772578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D38B8-3A9D-45A7-9574-28286EB3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9888D-8FE3-4920-8656-112E155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2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88DC89-7B6E-4C2A-A11E-B82746506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DF545D-E7BA-4297-821E-A85DE79A6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7933E-1270-45A1-901B-0D5E5772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35918-595B-4529-A2FE-959510A0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71B24-964E-40D8-AA13-5916AF37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4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22DF5-3BE1-4E33-BDF7-4EFC3D92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B1857-F7B0-4069-97EB-D6F25696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EE8E4-555A-45D3-824D-06B92775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11C12-B3B3-4892-9BD5-FD397A1B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D865B-27AF-4277-AE35-C8EB4D7C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B0728-8F7F-45B4-9D4A-D0825D22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4D680-98CC-45A3-8718-9C26DF2E0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333EE-D471-4C93-AF95-C6EF1E59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3F37E-A96C-44E1-B6E8-B557407E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53E2B-08BA-4954-8399-8ADE4887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1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A1B8E-9E38-4359-80C2-E8562A71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19A66-08F9-4F97-BD7D-BFA96AF07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5A7C73-7328-478E-98BE-9571127FC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0D515-F21A-4450-8AAB-0621F731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4DEB2-C4D4-4AF3-B16F-428F1115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863514-9CC9-4A43-9CC2-272B02FB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9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8A715-38F1-4FE5-ACB8-E18B8CFC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9D8EBB-F009-440B-9EBE-3D51F5EDB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184E87-ABC1-489C-89CC-0E1DEBCD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35B22E-BE53-4F01-B324-BD9A0E988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347892-88A0-4F0A-A16B-8BA2EDE61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C566F9-F0AA-4F35-A070-161CD608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59C9C3-3C51-4F1C-8EC6-44570803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A9F6A2-D0AD-46DD-A6AF-3D41F973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9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4D0B5-F095-44AF-A33F-223E6EBD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303AF1-49B3-45A6-ACD3-4C1876BC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FB18F5-A32D-4D88-BC5C-FC7E6C3D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5E941-8170-40B3-9FFD-A552A12A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9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59A5A7-6244-469B-8929-FE6567C0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0175F7-0DEB-47B6-968A-93F37F28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0D0AC9-B108-4B1D-94B4-3BDD0732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4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16E3-BAB7-48E8-8139-6B6774C0A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E286A-0DC0-40FF-AECF-40E19694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54612-E4A4-46FF-A17A-E234DEAF1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7C96B-1731-4822-B352-F9285D77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255B6-DE75-4231-BD5B-D924038A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A33FE3-6F84-4A6A-A2AE-2D23300E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7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9B1C-4725-44E7-92BE-9F55CBC6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0EEF66-BF54-4AEF-BB7A-FA09ECC87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71212-629A-4A0C-89A9-97496FD5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EDFA1B-4DD3-4B63-A397-A7A0C91B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9C5C9-03C9-4006-8D5F-A688FAA2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E1CFD0-7559-4466-AA6F-0A13C7F8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C7553D-9303-4CA4-8578-A05DF191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09439-E3FA-4466-B910-3707422E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F217D6-D514-4A83-B827-6876D8EDD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10A7A-3908-4984-BB90-567A1558F33A}" type="datetimeFigureOut">
              <a:rPr lang="ko-KR" altLang="en-US" smtClean="0"/>
              <a:t>2019-01-28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7C7F52-E1ED-4954-8502-10E461DEC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13310-D022-47B5-B04E-2B8032F29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88A93-8C8A-49DD-A748-1493AFAB6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3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microsoft.com/office/2007/relationships/hdphoto" Target="../media/hdphoto1.wdp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9.png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" Type="http://schemas.openxmlformats.org/officeDocument/2006/relationships/image" Target="../media/image13.png"/><Relationship Id="rId21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microsoft.com/office/2007/relationships/hdphoto" Target="../media/hdphoto2.wdp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23" Type="http://schemas.openxmlformats.org/officeDocument/2006/relationships/image" Target="../media/image8.png"/><Relationship Id="rId28" Type="http://schemas.openxmlformats.org/officeDocument/2006/relationships/image" Target="../media/image38.PNG"/><Relationship Id="rId10" Type="http://schemas.microsoft.com/office/2007/relationships/hdphoto" Target="../media/hdphoto7.wdp"/><Relationship Id="rId19" Type="http://schemas.openxmlformats.org/officeDocument/2006/relationships/image" Target="../media/image4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1.wdp"/><Relationship Id="rId22" Type="http://schemas.openxmlformats.org/officeDocument/2006/relationships/image" Target="../media/image7.png"/><Relationship Id="rId27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41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39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microsoft.com/office/2007/relationships/hdphoto" Target="../media/hdphoto1.wdp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9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microsoft.com/office/2007/relationships/hdphoto" Target="../media/hdphoto1.wdp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9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47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45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microsoft.com/office/2007/relationships/hdphoto" Target="../media/hdphoto1.wdp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microsoft.com/office/2007/relationships/hdphoto" Target="../media/hdphoto1.wdp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48.JP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19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49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20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53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51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microsoft.com/office/2007/relationships/hdphoto" Target="../media/hdphoto1.wdp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18" Type="http://schemas.openxmlformats.org/officeDocument/2006/relationships/image" Target="../media/image4.png"/><Relationship Id="rId3" Type="http://schemas.microsoft.com/office/2007/relationships/hdphoto" Target="../media/hdphoto4.wdp"/><Relationship Id="rId21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24" Type="http://schemas.openxmlformats.org/officeDocument/2006/relationships/image" Target="../media/image10.png"/><Relationship Id="rId5" Type="http://schemas.microsoft.com/office/2007/relationships/hdphoto" Target="../media/hdphoto5.wdp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microsoft.com/office/2007/relationships/hdphoto" Target="../media/hdphoto6.wdp"/><Relationship Id="rId26" Type="http://schemas.openxmlformats.org/officeDocument/2006/relationships/image" Target="../media/image20.png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microsoft.com/office/2007/relationships/hdphoto" Target="../media/hdphoto1.wdp"/><Relationship Id="rId2" Type="http://schemas.openxmlformats.org/officeDocument/2006/relationships/image" Target="../media/image2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32" Type="http://schemas.microsoft.com/office/2007/relationships/hdphoto" Target="../media/hdphoto11.wdp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jpg"/><Relationship Id="rId28" Type="http://schemas.microsoft.com/office/2007/relationships/hdphoto" Target="../media/hdphoto9.wdp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31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4.wdp"/><Relationship Id="rId22" Type="http://schemas.microsoft.com/office/2007/relationships/hdphoto" Target="../media/hdphoto8.wdp"/><Relationship Id="rId27" Type="http://schemas.openxmlformats.org/officeDocument/2006/relationships/image" Target="../media/image21.png"/><Relationship Id="rId30" Type="http://schemas.microsoft.com/office/2007/relationships/hdphoto" Target="../media/hdphoto10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microsoft.com/office/2007/relationships/hdphoto" Target="../media/hdphoto1.wdp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55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microsoft.com/office/2007/relationships/hdphoto" Target="../media/hdphoto1.wdp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57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18" Type="http://schemas.openxmlformats.org/officeDocument/2006/relationships/image" Target="../media/image4.png"/><Relationship Id="rId26" Type="http://schemas.openxmlformats.org/officeDocument/2006/relationships/image" Target="../media/image58.png"/><Relationship Id="rId3" Type="http://schemas.microsoft.com/office/2007/relationships/hdphoto" Target="../media/hdphoto4.wdp"/><Relationship Id="rId21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24" Type="http://schemas.openxmlformats.org/officeDocument/2006/relationships/image" Target="../media/image10.png"/><Relationship Id="rId5" Type="http://schemas.microsoft.com/office/2007/relationships/hdphoto" Target="../media/hdphoto5.wdp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9.png"/><Relationship Id="rId18" Type="http://schemas.openxmlformats.org/officeDocument/2006/relationships/image" Target="../media/image4.png"/><Relationship Id="rId26" Type="http://schemas.openxmlformats.org/officeDocument/2006/relationships/image" Target="../media/image59.png"/><Relationship Id="rId3" Type="http://schemas.openxmlformats.org/officeDocument/2006/relationships/image" Target="../media/image13.png"/><Relationship Id="rId21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10.png"/><Relationship Id="rId32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28" Type="http://schemas.openxmlformats.org/officeDocument/2006/relationships/image" Target="../media/image61.png"/><Relationship Id="rId10" Type="http://schemas.microsoft.com/office/2007/relationships/hdphoto" Target="../media/hdphoto7.wdp"/><Relationship Id="rId19" Type="http://schemas.openxmlformats.org/officeDocument/2006/relationships/image" Target="../media/image5.png"/><Relationship Id="rId31" Type="http://schemas.openxmlformats.org/officeDocument/2006/relationships/image" Target="../media/image64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1.wdp"/><Relationship Id="rId22" Type="http://schemas.openxmlformats.org/officeDocument/2006/relationships/image" Target="../media/image8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67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65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microsoft.com/office/2007/relationships/hdphoto" Target="../media/hdphoto1.wdp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68.JP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microsoft.com/office/2007/relationships/hdphoto" Target="../media/hdphoto1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53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69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microsoft.com/office/2007/relationships/hdphoto" Target="../media/hdphoto1.wdp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9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microsoft.com/office/2007/relationships/hdphoto" Target="../media/hdphoto1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19.png"/><Relationship Id="rId32" Type="http://schemas.openxmlformats.org/officeDocument/2006/relationships/image" Target="../media/image74.jp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53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31" Type="http://schemas.openxmlformats.org/officeDocument/2006/relationships/image" Target="../media/image73.jp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71.png"/><Relationship Id="rId30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20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75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9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19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microsoft.com/office/2007/relationships/hdphoto" Target="../media/hdphoto1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microsoft.com/office/2007/relationships/hdphoto" Target="../media/hdphoto6.wdp"/><Relationship Id="rId3" Type="http://schemas.microsoft.com/office/2007/relationships/hdphoto" Target="../media/hdphoto2.wdp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4.wdp"/><Relationship Id="rId22" Type="http://schemas.microsoft.com/office/2007/relationships/hdphoto" Target="../media/hdphoto8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19.png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microsoft.com/office/2007/relationships/hdphoto" Target="../media/hdphoto1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78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18" Type="http://schemas.openxmlformats.org/officeDocument/2006/relationships/image" Target="../media/image4.png"/><Relationship Id="rId3" Type="http://schemas.microsoft.com/office/2007/relationships/hdphoto" Target="../media/hdphoto4.wdp"/><Relationship Id="rId21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24" Type="http://schemas.openxmlformats.org/officeDocument/2006/relationships/image" Target="../media/image10.png"/><Relationship Id="rId5" Type="http://schemas.microsoft.com/office/2007/relationships/hdphoto" Target="../media/hdphoto5.wdp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9.png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" Type="http://schemas.openxmlformats.org/officeDocument/2006/relationships/image" Target="../media/image13.png"/><Relationship Id="rId21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microsoft.com/office/2007/relationships/hdphoto" Target="../media/hdphoto2.wdp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.png"/><Relationship Id="rId20" Type="http://schemas.openxmlformats.org/officeDocument/2006/relationships/image" Target="../media/image5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9.png"/><Relationship Id="rId32" Type="http://schemas.openxmlformats.org/officeDocument/2006/relationships/image" Target="../media/image82.tmp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23" Type="http://schemas.openxmlformats.org/officeDocument/2006/relationships/image" Target="../media/image8.png"/><Relationship Id="rId28" Type="http://schemas.microsoft.com/office/2007/relationships/hdphoto" Target="../media/hdphoto15.wdp"/><Relationship Id="rId10" Type="http://schemas.microsoft.com/office/2007/relationships/hdphoto" Target="../media/hdphoto7.wdp"/><Relationship Id="rId19" Type="http://schemas.openxmlformats.org/officeDocument/2006/relationships/image" Target="../media/image4.png"/><Relationship Id="rId31" Type="http://schemas.openxmlformats.org/officeDocument/2006/relationships/image" Target="../media/image53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1.wdp"/><Relationship Id="rId22" Type="http://schemas.openxmlformats.org/officeDocument/2006/relationships/image" Target="../media/image7.png"/><Relationship Id="rId27" Type="http://schemas.openxmlformats.org/officeDocument/2006/relationships/image" Target="../media/image80.png"/><Relationship Id="rId30" Type="http://schemas.microsoft.com/office/2007/relationships/hdphoto" Target="../media/hdphoto16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18" Type="http://schemas.openxmlformats.org/officeDocument/2006/relationships/image" Target="../media/image4.png"/><Relationship Id="rId3" Type="http://schemas.microsoft.com/office/2007/relationships/hdphoto" Target="../media/hdphoto4.wdp"/><Relationship Id="rId21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24" Type="http://schemas.openxmlformats.org/officeDocument/2006/relationships/image" Target="../media/image10.png"/><Relationship Id="rId5" Type="http://schemas.microsoft.com/office/2007/relationships/hdphoto" Target="../media/hdphoto5.wdp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18" Type="http://schemas.openxmlformats.org/officeDocument/2006/relationships/image" Target="../media/image4.png"/><Relationship Id="rId3" Type="http://schemas.microsoft.com/office/2007/relationships/hdphoto" Target="../media/hdphoto4.wdp"/><Relationship Id="rId21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24" Type="http://schemas.openxmlformats.org/officeDocument/2006/relationships/image" Target="../media/image10.png"/><Relationship Id="rId5" Type="http://schemas.microsoft.com/office/2007/relationships/hdphoto" Target="../media/hdphoto5.wdp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microsoft.com/office/2007/relationships/hdphoto" Target="../media/hdphoto7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5.wdp"/><Relationship Id="rId25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microsoft.com/office/2007/relationships/hdphoto" Target="../media/hdphoto8.wdp"/><Relationship Id="rId28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microsoft.com/office/2007/relationships/hdphoto" Target="../media/hdphoto1.wdp"/><Relationship Id="rId3" Type="http://schemas.openxmlformats.org/officeDocument/2006/relationships/image" Target="../media/image13.png"/><Relationship Id="rId21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5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26.JPG"/><Relationship Id="rId5" Type="http://schemas.openxmlformats.org/officeDocument/2006/relationships/image" Target="../media/image14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28.png"/><Relationship Id="rId10" Type="http://schemas.microsoft.com/office/2007/relationships/hdphoto" Target="../media/hdphoto7.wdp"/><Relationship Id="rId19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7.jpg"/><Relationship Id="rId3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0.png"/><Relationship Id="rId18" Type="http://schemas.microsoft.com/office/2007/relationships/hdphoto" Target="../media/hdphoto2.wdp"/><Relationship Id="rId26" Type="http://schemas.openxmlformats.org/officeDocument/2006/relationships/image" Target="../media/image10.png"/><Relationship Id="rId3" Type="http://schemas.openxmlformats.org/officeDocument/2006/relationships/image" Target="../media/image13.png"/><Relationship Id="rId21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microsoft.com/office/2007/relationships/hdphoto" Target="../media/hdphoto8.wdp"/><Relationship Id="rId17" Type="http://schemas.openxmlformats.org/officeDocument/2006/relationships/image" Target="../media/image2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tmp"/><Relationship Id="rId20" Type="http://schemas.openxmlformats.org/officeDocument/2006/relationships/image" Target="../media/image4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8.png"/><Relationship Id="rId5" Type="http://schemas.openxmlformats.org/officeDocument/2006/relationships/image" Target="../media/image14.png"/><Relationship Id="rId15" Type="http://schemas.openxmlformats.org/officeDocument/2006/relationships/image" Target="../media/image29.tmp"/><Relationship Id="rId23" Type="http://schemas.openxmlformats.org/officeDocument/2006/relationships/image" Target="../media/image7.png"/><Relationship Id="rId28" Type="http://schemas.openxmlformats.org/officeDocument/2006/relationships/image" Target="../media/image31.png"/><Relationship Id="rId10" Type="http://schemas.microsoft.com/office/2007/relationships/hdphoto" Target="../media/hdphoto7.wdp"/><Relationship Id="rId19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microsoft.com/office/2007/relationships/hdphoto" Target="../media/hdphoto1.wdp"/><Relationship Id="rId22" Type="http://schemas.openxmlformats.org/officeDocument/2006/relationships/image" Target="../media/image6.png"/><Relationship Id="rId27" Type="http://schemas.openxmlformats.org/officeDocument/2006/relationships/image" Target="../media/image11.png"/><Relationship Id="rId3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13.png"/><Relationship Id="rId3" Type="http://schemas.openxmlformats.org/officeDocument/2006/relationships/image" Target="../media/image14.png"/><Relationship Id="rId21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17" Type="http://schemas.openxmlformats.org/officeDocument/2006/relationships/image" Target="../media/image5.png"/><Relationship Id="rId25" Type="http://schemas.openxmlformats.org/officeDocument/2006/relationships/image" Target="../media/image33.tm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0.png"/><Relationship Id="rId24" Type="http://schemas.openxmlformats.org/officeDocument/2006/relationships/image" Target="../media/image32.tmp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9.png"/><Relationship Id="rId10" Type="http://schemas.microsoft.com/office/2007/relationships/hdphoto" Target="../media/hdphoto8.wdp"/><Relationship Id="rId19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.wdp"/><Relationship Id="rId18" Type="http://schemas.openxmlformats.org/officeDocument/2006/relationships/image" Target="../media/image4.png"/><Relationship Id="rId3" Type="http://schemas.microsoft.com/office/2007/relationships/hdphoto" Target="../media/hdphoto4.wdp"/><Relationship Id="rId21" Type="http://schemas.openxmlformats.org/officeDocument/2006/relationships/image" Target="../media/image7.png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24" Type="http://schemas.openxmlformats.org/officeDocument/2006/relationships/image" Target="../media/image10.png"/><Relationship Id="rId5" Type="http://schemas.microsoft.com/office/2007/relationships/hdphoto" Target="../media/hdphoto5.wdp"/><Relationship Id="rId15" Type="http://schemas.openxmlformats.org/officeDocument/2006/relationships/image" Target="../media/image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20.png"/><Relationship Id="rId2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E56993-1E59-4839-922F-A314700E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46" b="17307" l="611" r="98321">
                        <a14:foregroundMark x1="4122" y1="10999" x2="21221" y2="13829"/>
                        <a14:foregroundMark x1="611" y1="9017" x2="611" y2="9017"/>
                        <a14:foregroundMark x1="5954" y1="15204" x2="29466" y2="16903"/>
                        <a14:foregroundMark x1="29466" y1="16903" x2="50840" y2="17428"/>
                        <a14:foregroundMark x1="50840" y1="17428" x2="86565" y2="15568"/>
                        <a14:foregroundMark x1="86565" y1="15568" x2="90992" y2="15204"/>
                        <a14:foregroundMark x1="90992" y1="15204" x2="94046" y2="10958"/>
                        <a14:foregroundMark x1="95420" y1="9503" x2="98321" y2="10877"/>
                        <a14:foregroundMark x1="98321" y1="10877" x2="98473" y2="12010"/>
                        <a14:foregroundMark x1="98473" y1="12010" x2="98015" y2="12333"/>
                        <a14:foregroundMark x1="2443" y1="16336" x2="23511" y2="16862"/>
                        <a14:foregroundMark x1="31145" y1="11444" x2="35878" y2="11524"/>
                        <a14:foregroundMark x1="30840" y1="9786" x2="32366" y2="9745"/>
                        <a14:foregroundMark x1="56183" y1="16094" x2="62290" y2="16296"/>
                        <a14:foregroundMark x1="57099" y1="17226" x2="63359" y2="17186"/>
                        <a14:foregroundMark x1="61069" y1="17266" x2="56794" y2="17145"/>
                        <a14:foregroundMark x1="56794" y1="17145" x2="57557" y2="17186"/>
                        <a14:foregroundMark x1="82901" y1="15366" x2="97099" y2="15689"/>
                        <a14:foregroundMark x1="97863" y1="12940" x2="97252" y2="14679"/>
                        <a14:foregroundMark x1="97252" y1="14679" x2="95115" y2="15973"/>
                        <a14:foregroundMark x1="95115" y1="15973" x2="95115" y2="15973"/>
                        <a14:foregroundMark x1="82290" y1="14032" x2="91145" y2="14517"/>
                        <a14:foregroundMark x1="92061" y1="16579" x2="81679" y2="16296"/>
                        <a14:foregroundMark x1="79084" y1="17307" x2="80916" y2="17266"/>
                        <a14:foregroundMark x1="36794" y1="9867" x2="38626" y2="9624"/>
                        <a14:foregroundMark x1="49618" y1="9867" x2="47481" y2="9705"/>
                        <a14:foregroundMark x1="68092" y1="9381" x2="66260" y2="8694"/>
                        <a14:foregroundMark x1="87539" y1="6646" x2="86718" y2="6672"/>
                        <a14:foregroundMark x1="85649" y1="7036" x2="85344" y2="7117"/>
                        <a14:foregroundMark x1="85783" y1="6871" x2="85191" y2="7279"/>
                        <a14:foregroundMark x1="85649" y1="6793" x2="85344" y2="7117"/>
                        <a14:foregroundMark x1="92519" y1="7359" x2="89924" y2="6429"/>
                        <a14:foregroundMark x1="89924" y1="6429" x2="86718" y2="6429"/>
                        <a14:foregroundMark x1="92824" y1="7198" x2="90687" y2="6470"/>
                        <a14:foregroundMark x1="91450" y1="6793" x2="87634" y2="6349"/>
                        <a14:foregroundMark x1="87634" y1="6349" x2="85802" y2="6712"/>
                        <a14:foregroundMark x1="92519" y1="7198" x2="89924" y2="6268"/>
                        <a14:foregroundMark x1="89924" y1="6268" x2="86718" y2="6389"/>
                        <a14:foregroundMark x1="86565" y1="6470" x2="90840" y2="6349"/>
                        <a14:foregroundMark x1="90840" y1="6349" x2="92672" y2="6915"/>
                        <a14:backgroundMark x1="92977" y1="6793" x2="93893" y2="7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25" b="82689"/>
          <a:stretch/>
        </p:blipFill>
        <p:spPr>
          <a:xfrm>
            <a:off x="0" y="1285488"/>
            <a:ext cx="12209512" cy="557251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D274BE-3777-4ECF-AEF0-968AC05315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696B4C-BAAB-45DC-89C0-F7BAFB044093}"/>
              </a:ext>
            </a:extLst>
          </p:cNvPr>
          <p:cNvGrpSpPr/>
          <p:nvPr/>
        </p:nvGrpSpPr>
        <p:grpSpPr>
          <a:xfrm>
            <a:off x="3663846" y="339033"/>
            <a:ext cx="4864309" cy="2268908"/>
            <a:chOff x="3663846" y="339033"/>
            <a:chExt cx="4864309" cy="2268908"/>
          </a:xfrm>
          <a:scene3d>
            <a:camera prst="obliqueTopLeft"/>
            <a:lightRig rig="threePt" dir="t"/>
          </a:scene3d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12CC75-F7AD-4399-BE8A-2758E6022ADE}"/>
                </a:ext>
              </a:extLst>
            </p:cNvPr>
            <p:cNvGrpSpPr/>
            <p:nvPr/>
          </p:nvGrpSpPr>
          <p:grpSpPr>
            <a:xfrm>
              <a:off x="3663846" y="339033"/>
              <a:ext cx="4864309" cy="1700932"/>
              <a:chOff x="2234456" y="663729"/>
              <a:chExt cx="6233175" cy="217959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452880E7-23C5-4F6B-80A2-70F2FAE21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556" b="55778" l="37313" r="62813">
                            <a14:backgroundMark x1="39250" y1="41556" x2="40500" y2="50778"/>
                            <a14:backgroundMark x1="40500" y1="50778" x2="42563" y2="53556"/>
                            <a14:backgroundMark x1="42563" y1="53556" x2="60688" y2="51889"/>
                            <a14:backgroundMark x1="60688" y1="51889" x2="62938" y2="52333"/>
                            <a14:backgroundMark x1="43688" y1="48667" x2="48063" y2="48556"/>
                            <a14:backgroundMark x1="48063" y1="48556" x2="59000" y2="48889"/>
                            <a14:backgroundMark x1="38875" y1="42889" x2="39000" y2="54222"/>
                            <a14:backgroundMark x1="42313" y1="53111" x2="39813" y2="55667"/>
                            <a14:backgroundMark x1="38375" y1="52667" x2="38125" y2="56556"/>
                            <a14:backgroundMark x1="38125" y1="56556" x2="38000" y2="56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70" t="35384" r="38517" b="51400"/>
              <a:stretch/>
            </p:blipFill>
            <p:spPr>
              <a:xfrm>
                <a:off x="4510967" y="663729"/>
                <a:ext cx="3207500" cy="1206099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5F11372C-D1DE-40C2-AFD2-11D5C3EB5170}"/>
                  </a:ext>
                </a:extLst>
              </p:cNvPr>
              <p:cNvGrpSpPr/>
              <p:nvPr/>
            </p:nvGrpSpPr>
            <p:grpSpPr>
              <a:xfrm>
                <a:off x="2234456" y="1574554"/>
                <a:ext cx="6233175" cy="1268767"/>
                <a:chOff x="3393865" y="386030"/>
                <a:chExt cx="6132256" cy="1248225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67B6C31-004F-407D-8F6B-62F8A88798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5818453" y="718735"/>
                  <a:ext cx="762000" cy="77152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77166380-EACB-4C83-BE95-CF6F107650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4302558" y="386030"/>
                  <a:ext cx="1247776" cy="866776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01C79A7B-36D3-4065-8D94-BD63AB8A9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backgroundMark x1="39625" y1="43222" x2="39625" y2="43222"/>
                              <a14:backgroundMark x1="48500" y1="43889" x2="48500" y2="43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981" t="47796" r="35945" b="47690"/>
                <a:stretch/>
              </p:blipFill>
              <p:spPr>
                <a:xfrm>
                  <a:off x="5456503" y="902270"/>
                  <a:ext cx="361950" cy="441961"/>
                </a:xfrm>
                <a:prstGeom prst="rect">
                  <a:avLst/>
                </a:prstGeom>
              </p:spPr>
            </p:pic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06BDF49D-B3DC-4A80-9887-8AAB7D409A68}"/>
                    </a:ext>
                  </a:extLst>
                </p:cNvPr>
                <p:cNvGrpSpPr/>
                <p:nvPr/>
              </p:nvGrpSpPr>
              <p:grpSpPr>
                <a:xfrm>
                  <a:off x="4264458" y="1179448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7949AE02-D723-43E0-898C-20CBE6EDC5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A2D738B2-3B4C-4E78-8D3D-8E9AB15CF5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565120A2-66EC-41BD-AA00-6A06F439A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11" t="41307" r="58578" b="55288"/>
                <a:stretch/>
              </p:blipFill>
              <p:spPr>
                <a:xfrm>
                  <a:off x="3535568" y="408053"/>
                  <a:ext cx="647701" cy="333375"/>
                </a:xfrm>
                <a:prstGeom prst="rect">
                  <a:avLst/>
                </a:prstGeom>
              </p:spPr>
            </p:pic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767321B-238B-48DB-9BC8-C9D6C60E1DAD}"/>
                    </a:ext>
                  </a:extLst>
                </p:cNvPr>
                <p:cNvGrpSpPr/>
                <p:nvPr/>
              </p:nvGrpSpPr>
              <p:grpSpPr>
                <a:xfrm>
                  <a:off x="3393865" y="651777"/>
                  <a:ext cx="1064384" cy="982478"/>
                  <a:chOff x="3275779" y="477455"/>
                  <a:chExt cx="1247776" cy="1151758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04F62E6F-32A7-4401-83B4-1B64B73B92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19250" r="62813"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563" y1="49444" x2="39563" y2="49444"/>
                                <a14:foregroundMark x1="19250" y1="46111" x2="19250" y2="46111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7938" y1="48667" x2="42313" y2="45778"/>
                                <a14:backgroundMark x1="39938" y1="46000" x2="36125" y2="46556"/>
                                <a14:backgroundMark x1="36125" y1="46556" x2="36000" y2="46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3275779" y="762437"/>
                    <a:ext cx="1247776" cy="866776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2CCC078-9003-42A9-B89C-70842BAAA3DE}"/>
                      </a:ext>
                    </a:extLst>
                  </p:cNvPr>
                  <p:cNvGrpSpPr/>
                  <p:nvPr/>
                </p:nvGrpSpPr>
                <p:grpSpPr>
                  <a:xfrm>
                    <a:off x="3313776" y="477455"/>
                    <a:ext cx="794881" cy="866776"/>
                    <a:chOff x="1359333" y="969601"/>
                    <a:chExt cx="1323975" cy="1074018"/>
                  </a:xfrm>
                </p:grpSpPr>
                <p:pic>
                  <p:nvPicPr>
                    <p:cNvPr id="22" name="그림 21">
                      <a:extLst>
                        <a:ext uri="{FF2B5EF4-FFF2-40B4-BE49-F238E27FC236}">
                          <a16:creationId xmlns:a16="http://schemas.microsoft.com/office/drawing/2014/main" id="{94FDD85F-554D-46B0-A078-5A179D3A4F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>
                      <a:extLst>
                        <a:ext uri="{FF2B5EF4-FFF2-40B4-BE49-F238E27FC236}">
                          <a16:creationId xmlns:a16="http://schemas.microsoft.com/office/drawing/2014/main" id="{AA21035E-7E12-4444-A283-1EFF9A2554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61BBECE4-A13F-4B47-AEFF-9853D4F8EC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  <a14:foregroundMark x1="50313" y1="51000" x2="50313" y2="51000"/>
                                <a14:backgroundMark x1="48250" y1="50444" x2="48250" y2="50444"/>
                                <a14:backgroundMark x1="51188" y1="50556" x2="51188" y2="50556"/>
                                <a14:backgroundMark x1="48438" y1="50000" x2="48375" y2="51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580" t="48162" r="48054" b="43958"/>
                  <a:stretch/>
                </p:blipFill>
                <p:spPr>
                  <a:xfrm>
                    <a:off x="3821547" y="608173"/>
                    <a:ext cx="614965" cy="6226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C8895839-669F-4C71-A8BC-F1AA4ACEDCEB}"/>
                    </a:ext>
                  </a:extLst>
                </p:cNvPr>
                <p:cNvGrpSpPr/>
                <p:nvPr/>
              </p:nvGrpSpPr>
              <p:grpSpPr>
                <a:xfrm>
                  <a:off x="7549852" y="664228"/>
                  <a:ext cx="987047" cy="851907"/>
                  <a:chOff x="453727" y="569712"/>
                  <a:chExt cx="987047" cy="851907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56254829-2DB4-48D5-8ECD-E62DCB65E8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  <a14:foregroundMark x1="54717" y1="54130" x2="56750" y2="55000"/>
                                <a14:foregroundMark x1="55000" y1="54222" x2="53188" y2="54444"/>
                                <a14:backgroundMark x1="57000" y1="52111" x2="56875" y2="51000"/>
                                <a14:backgroundMark x1="54000" y1="53778" x2="5400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725" t="51940" r="42177" b="43487"/>
                  <a:stretch/>
                </p:blipFill>
                <p:spPr>
                  <a:xfrm>
                    <a:off x="453727" y="1065423"/>
                    <a:ext cx="846885" cy="356196"/>
                  </a:xfrm>
                  <a:prstGeom prst="rect">
                    <a:avLst/>
                  </a:prstGeom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FB4AB84C-4A73-413E-AA39-CA998DD3BF1C}"/>
                      </a:ext>
                    </a:extLst>
                  </p:cNvPr>
                  <p:cNvGrpSpPr/>
                  <p:nvPr/>
                </p:nvGrpSpPr>
                <p:grpSpPr>
                  <a:xfrm>
                    <a:off x="483052" y="569712"/>
                    <a:ext cx="678053" cy="739381"/>
                    <a:chOff x="1359333" y="969601"/>
                    <a:chExt cx="1323975" cy="1074018"/>
                  </a:xfrm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5132C674-56EF-450B-BE78-22A64395E3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69388A07-E274-4749-8721-8EC15F5AAC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3E9AD9A0-EDE2-4478-BE0D-07D61E53D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  <a14:foregroundMark x1="50313" y1="51000" x2="50313" y2="51000"/>
                                <a14:backgroundMark x1="48250" y1="50444" x2="48250" y2="50444"/>
                                <a14:backgroundMark x1="51188" y1="50556" x2="51188" y2="50556"/>
                                <a14:backgroundMark x1="48438" y1="50000" x2="48375" y2="51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580" t="48162" r="48054" b="43958"/>
                  <a:stretch/>
                </p:blipFill>
                <p:spPr>
                  <a:xfrm>
                    <a:off x="916194" y="681218"/>
                    <a:ext cx="524580" cy="5311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54B5D5B-488B-4ED2-8507-7C84FF3A22D3}"/>
                    </a:ext>
                  </a:extLst>
                </p:cNvPr>
                <p:cNvGrpSpPr/>
                <p:nvPr/>
              </p:nvGrpSpPr>
              <p:grpSpPr>
                <a:xfrm>
                  <a:off x="8396737" y="718735"/>
                  <a:ext cx="1129384" cy="739382"/>
                  <a:chOff x="939706" y="1123250"/>
                  <a:chExt cx="1323975" cy="866776"/>
                </a:xfrm>
              </p:grpSpPr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734B9CD3-47C2-4730-819F-3E229730B2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13" y1="49222" x2="39750" y2="51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979754" y="1123250"/>
                    <a:ext cx="1247776" cy="866776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D7F759C7-6341-490B-A220-9B40901C903D}"/>
                      </a:ext>
                    </a:extLst>
                  </p:cNvPr>
                  <p:cNvGrpSpPr/>
                  <p:nvPr/>
                </p:nvGrpSpPr>
                <p:grpSpPr>
                  <a:xfrm>
                    <a:off x="939706" y="1605380"/>
                    <a:ext cx="1323975" cy="361950"/>
                    <a:chOff x="4264458" y="1212130"/>
                    <a:chExt cx="1323975" cy="361950"/>
                  </a:xfrm>
                </p:grpSpPr>
                <p:pic>
                  <p:nvPicPr>
                    <p:cNvPr id="40" name="그림 39">
                      <a:extLst>
                        <a:ext uri="{FF2B5EF4-FFF2-40B4-BE49-F238E27FC236}">
                          <a16:creationId xmlns:a16="http://schemas.microsoft.com/office/drawing/2014/main" id="{668C160D-8405-4C91-A197-07F90E60D7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4264458" y="1212130"/>
                      <a:ext cx="1323975" cy="3619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그림 40">
                      <a:extLst>
                        <a:ext uri="{FF2B5EF4-FFF2-40B4-BE49-F238E27FC236}">
                          <a16:creationId xmlns:a16="http://schemas.microsoft.com/office/drawing/2014/main" id="{2B568111-8CA1-4326-B3C3-6A8A8A0956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7313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7875" y1="55222" x2="37875" y2="55222"/>
                                  <a14:foregroundMark x1="39938" y1="43667" x2="40188" y2="4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98" t="52364" r="61183" b="46059"/>
                    <a:stretch/>
                  </p:blipFill>
                  <p:spPr>
                    <a:xfrm>
                      <a:off x="4880743" y="1238711"/>
                      <a:ext cx="247650" cy="15439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0B566378-8870-4B3A-A4B8-C3E5AD99F295}"/>
                    </a:ext>
                  </a:extLst>
                </p:cNvPr>
                <p:cNvGrpSpPr/>
                <p:nvPr/>
              </p:nvGrpSpPr>
              <p:grpSpPr>
                <a:xfrm>
                  <a:off x="6471098" y="632182"/>
                  <a:ext cx="1207106" cy="982135"/>
                  <a:chOff x="1094158" y="788815"/>
                  <a:chExt cx="1064384" cy="1221115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94E5898E-B897-4D7B-B534-F21B436CC0C7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269397" y="1344230"/>
                    <a:ext cx="845993" cy="231279"/>
                    <a:chOff x="4264458" y="1212130"/>
                    <a:chExt cx="1323975" cy="361950"/>
                  </a:xfrm>
                </p:grpSpPr>
                <p:pic>
                  <p:nvPicPr>
                    <p:cNvPr id="46" name="그림 45">
                      <a:extLst>
                        <a:ext uri="{FF2B5EF4-FFF2-40B4-BE49-F238E27FC236}">
                          <a16:creationId xmlns:a16="http://schemas.microsoft.com/office/drawing/2014/main" id="{07462B73-91C7-43CA-B261-CEB2450B19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4264458" y="1212130"/>
                      <a:ext cx="1323975" cy="3619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23C1E1E3-AD2D-4D5F-9E95-33446D8D00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7313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7875" y1="55222" x2="37875" y2="55222"/>
                                  <a14:foregroundMark x1="39938" y1="43667" x2="40188" y2="4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98" t="52364" r="61183" b="46059"/>
                    <a:stretch/>
                  </p:blipFill>
                  <p:spPr>
                    <a:xfrm>
                      <a:off x="4880743" y="1238711"/>
                      <a:ext cx="247650" cy="15439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9B8F59BE-4B41-4197-ABB9-DC2E0C631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19250" r="62813"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563" y1="49444" x2="39563" y2="49444"/>
                                <a14:foregroundMark x1="19250" y1="46111" x2="19250" y2="46111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7938" y1="48667" x2="42313" y2="45778"/>
                                <a14:backgroundMark x1="39938" y1="46000" x2="36125" y2="46556"/>
                                <a14:backgroundMark x1="36125" y1="46556" x2="36000" y2="46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094158" y="1270549"/>
                    <a:ext cx="1064384" cy="739381"/>
                  </a:xfrm>
                  <a:prstGeom prst="rect">
                    <a:avLst/>
                  </a:prstGeom>
                </p:spPr>
              </p:pic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9A0F931D-A65C-4509-8103-6B35D7258F69}"/>
                      </a:ext>
                    </a:extLst>
                  </p:cNvPr>
                  <p:cNvGrpSpPr/>
                  <p:nvPr/>
                </p:nvGrpSpPr>
                <p:grpSpPr>
                  <a:xfrm>
                    <a:off x="1296377" y="788815"/>
                    <a:ext cx="733438" cy="799776"/>
                    <a:chOff x="496879" y="494986"/>
                    <a:chExt cx="733438" cy="799776"/>
                  </a:xfrm>
                </p:grpSpPr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3C95B5AE-AF6B-4CB4-80EE-97F455CBE9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6879" y="494986"/>
                      <a:ext cx="733438" cy="799776"/>
                      <a:chOff x="1359333" y="969601"/>
                      <a:chExt cx="1323975" cy="1074018"/>
                    </a:xfrm>
                  </p:grpSpPr>
                  <p:pic>
                    <p:nvPicPr>
                      <p:cNvPr id="52" name="그림 51">
                        <a:extLst>
                          <a:ext uri="{FF2B5EF4-FFF2-40B4-BE49-F238E27FC236}">
                            <a16:creationId xmlns:a16="http://schemas.microsoft.com/office/drawing/2014/main" id="{2EB2CBC1-6BFE-467D-9C06-44075F1BB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7556" b="55778" l="36375" r="62813">
                                    <a14:foregroundMark x1="39692" y1="46209" x2="37375" y2="47778"/>
                                    <a14:foregroundMark x1="40000" y1="46000" x2="39750" y2="46169"/>
                                    <a14:foregroundMark x1="37375" y1="47778" x2="37313" y2="47778"/>
                                    <a14:foregroundMark x1="45188" y1="49889" x2="45188" y2="49889"/>
                                    <a14:foregroundMark x1="46813" y1="49889" x2="46813" y2="49889"/>
                                    <a14:foregroundMark x1="48313" y1="50333" x2="48313" y2="50333"/>
                                    <a14:foregroundMark x1="50250" y1="50000" x2="50250" y2="50000"/>
                                    <a14:foregroundMark x1="51188" y1="50556" x2="51188" y2="50556"/>
                                    <a14:foregroundMark x1="52812" y1="49333" x2="52812" y2="49333"/>
                                    <a14:foregroundMark x1="57125" y1="50000" x2="57125" y2="50000"/>
                                    <a14:foregroundMark x1="53000" y1="53889" x2="53000" y2="53889"/>
                                    <a14:foregroundMark x1="58375" y1="50000" x2="58375" y2="50000"/>
                                    <a14:foregroundMark x1="62813" y1="49778" x2="62813" y2="49778"/>
                                    <a14:foregroundMark x1="62438" y1="53667" x2="62438" y2="53667"/>
                                    <a14:foregroundMark x1="36500" y1="48556" x2="36375" y2="48556"/>
                                    <a14:backgroundMark x1="39625" y1="43222" x2="39625" y2="43222"/>
                                    <a14:backgroundMark x1="48500" y1="43889" x2="48500" y2="43889"/>
                                    <a14:backgroundMark x1="38188" y1="54333" x2="38188" y2="54333"/>
                                    <a14:backgroundMark x1="38000" y1="53222" x2="38125" y2="55333"/>
                                    <a14:backgroundMark x1="42813" y1="45556" x2="43125" y2="46111"/>
                                    <a14:backgroundMark x1="43063" y1="45778" x2="43063" y2="44889"/>
                                    <a14:backgroundMark x1="28813" y1="36222" x2="28813" y2="36222"/>
                                    <a14:backgroundMark x1="43000" y1="45667" x2="43063" y2="43889"/>
                                    <a14:backgroundMark x1="43000" y1="46111" x2="43000" y2="44556"/>
                                    <a14:backgroundMark x1="39813" y1="43778" x2="40563" y2="43778"/>
                                    <a14:backgroundMark x1="39375" y1="49333" x2="39688" y2="5222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009" t="44782" r="56842" b="46365"/>
                      <a:stretch/>
                    </p:blipFill>
                    <p:spPr>
                      <a:xfrm>
                        <a:off x="1359333" y="1176843"/>
                        <a:ext cx="1247776" cy="86677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3" name="그림 52">
                        <a:extLst>
                          <a:ext uri="{FF2B5EF4-FFF2-40B4-BE49-F238E27FC236}">
                            <a16:creationId xmlns:a16="http://schemas.microsoft.com/office/drawing/2014/main" id="{FDA8C97C-B6B6-4AED-90BA-79B53A2FE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7556" b="55778" l="36750" r="62813">
                                    <a14:foregroundMark x1="40000" y1="46000" x2="37375" y2="47778"/>
                                    <a14:foregroundMark x1="37375" y1="47778" x2="37313" y2="47778"/>
                                    <a14:foregroundMark x1="39563" y1="49000" x2="39563" y2="49000"/>
                                    <a14:foregroundMark x1="45188" y1="49889" x2="45188" y2="49889"/>
                                    <a14:foregroundMark x1="46813" y1="49889" x2="46813" y2="49889"/>
                                    <a14:foregroundMark x1="48313" y1="50333" x2="48313" y2="50333"/>
                                    <a14:foregroundMark x1="50250" y1="50000" x2="50250" y2="50000"/>
                                    <a14:foregroundMark x1="51188" y1="50556" x2="51188" y2="50556"/>
                                    <a14:foregroundMark x1="52812" y1="49333" x2="52812" y2="49333"/>
                                    <a14:foregroundMark x1="57125" y1="50000" x2="57125" y2="50000"/>
                                    <a14:foregroundMark x1="53000" y1="53889" x2="53000" y2="53889"/>
                                    <a14:foregroundMark x1="58375" y1="50000" x2="58375" y2="50000"/>
                                    <a14:foregroundMark x1="62813" y1="49778" x2="62813" y2="49778"/>
                                    <a14:foregroundMark x1="62438" y1="53667" x2="62438" y2="53667"/>
                                    <a14:foregroundMark x1="39938" y1="43667" x2="40188" y2="43667"/>
                                    <a14:foregroundMark x1="41740" y1="55201" x2="42250" y2="55222"/>
                                    <a14:foregroundMark x1="37926" y1="55047" x2="40446" y2="55149"/>
                                    <a14:foregroundMark x1="36750" y1="55000" x2="37002" y2="55010"/>
                                    <a14:backgroundMark x1="38688" y1="51778" x2="40438" y2="52444"/>
                                    <a14:backgroundMark x1="37750" y1="53111" x2="37750" y2="53111"/>
                                    <a14:backgroundMark x1="37563" y1="53444" x2="38500" y2="53444"/>
                                    <a14:backgroundMark x1="40938" y1="53778" x2="42250" y2="5377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763" t="52455" r="56652" b="43848"/>
                      <a:stretch/>
                    </p:blipFill>
                    <p:spPr>
                      <a:xfrm>
                        <a:off x="1359333" y="969601"/>
                        <a:ext cx="1323975" cy="36195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8" name="그림 57">
                      <a:extLst>
                        <a:ext uri="{FF2B5EF4-FFF2-40B4-BE49-F238E27FC236}">
                          <a16:creationId xmlns:a16="http://schemas.microsoft.com/office/drawing/2014/main" id="{1B2E3E03-2433-4C7C-A403-B0510DB2FA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7313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7875" y1="55222" x2="37875" y2="55222"/>
                                  <a14:foregroundMark x1="39938" y1="43667" x2="40188" y2="4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98" t="52364" r="61183" b="46059"/>
                    <a:stretch/>
                  </p:blipFill>
                  <p:spPr>
                    <a:xfrm rot="10800000">
                      <a:off x="784476" y="546322"/>
                      <a:ext cx="158243" cy="98655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A863BE7-BA08-4B53-81AC-66A063A85A89}"/>
                </a:ext>
              </a:extLst>
            </p:cNvPr>
            <p:cNvGrpSpPr/>
            <p:nvPr/>
          </p:nvGrpSpPr>
          <p:grpSpPr>
            <a:xfrm>
              <a:off x="4601183" y="2130245"/>
              <a:ext cx="2989636" cy="477696"/>
              <a:chOff x="4238413" y="2418182"/>
              <a:chExt cx="3216124" cy="513885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5A1C353-8C6D-46A4-A540-536321E0FA1A}"/>
                  </a:ext>
                </a:extLst>
              </p:cNvPr>
              <p:cNvGrpSpPr/>
              <p:nvPr/>
            </p:nvGrpSpPr>
            <p:grpSpPr>
              <a:xfrm>
                <a:off x="4292810" y="2418182"/>
                <a:ext cx="3161727" cy="513885"/>
                <a:chOff x="4292810" y="2418182"/>
                <a:chExt cx="3161727" cy="513885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ACBB0ED1-583F-4EFD-AA72-0DA74A5A3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9814" b="36079" l="35984" r="64257">
                              <a14:foregroundMark x1="35984" y1="31787" x2="52129" y2="34803"/>
                              <a14:foregroundMark x1="52129" y1="34803" x2="61044" y2="33527"/>
                              <a14:foregroundMark x1="57430" y1="31671" x2="62490" y2="31555"/>
                              <a14:foregroundMark x1="62490" y1="31555" x2="63614" y2="31555"/>
                              <a14:foregroundMark x1="64016" y1="31787" x2="64257" y2="3538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1" t="29397" r="33609" b="63111"/>
                <a:stretch/>
              </p:blipFill>
              <p:spPr>
                <a:xfrm>
                  <a:off x="4292810" y="2418182"/>
                  <a:ext cx="3161727" cy="513885"/>
                </a:xfrm>
                <a:prstGeom prst="rect">
                  <a:avLst/>
                </a:prstGeom>
              </p:spPr>
            </p:pic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CD96DD0-85C0-44E2-B7FA-3E463F9C4B3C}"/>
                    </a:ext>
                  </a:extLst>
                </p:cNvPr>
                <p:cNvSpPr/>
                <p:nvPr/>
              </p:nvSpPr>
              <p:spPr>
                <a:xfrm>
                  <a:off x="4409025" y="2484617"/>
                  <a:ext cx="678715" cy="396994"/>
                </a:xfrm>
                <a:prstGeom prst="rect">
                  <a:avLst/>
                </a:prstGeom>
                <a:solidFill>
                  <a:srgbClr val="2D4C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0C6D5D-2AE6-464C-9F78-53AF7C91BFD3}"/>
                  </a:ext>
                </a:extLst>
              </p:cNvPr>
              <p:cNvSpPr txBox="1"/>
              <p:nvPr/>
            </p:nvSpPr>
            <p:spPr>
              <a:xfrm>
                <a:off x="4238413" y="2486904"/>
                <a:ext cx="1097937" cy="41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충전소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2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관광객 데이터 수집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36A890-8D9D-45F3-9485-C8B4C583AA0A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C7F8B1E-4670-400C-B077-B657DB567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DFC3263-C55E-4610-BFF7-C7457FB0494E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656C09F7-3DB7-49FF-9488-25E263174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F161473-5E4D-4DE7-B4E9-B0E79EFEA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A2CE51F1-03AD-4970-8AEB-DD71302B0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EEA3922F-B8BC-415A-A379-3F52EB670291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2701945-2085-4316-87E7-4E54B209A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0BA7E319-EAD9-4C80-AF04-38357B343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4C07F89E-58C6-46F3-BB65-131FED7E89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CA8F6AD5-56BF-41E9-9569-70030E5C264F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A425A519-B036-4AC7-86F2-7CC87AD475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A8185380-309C-499F-83D2-B349628B8F49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044940DF-46F6-4FB9-8031-1FAEB8BB6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5E54D39B-931E-4F85-B669-45A37ABEE4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9BB73ADF-5ACE-49A1-978F-C87811D1D4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1408CE0E-4A61-4F75-9D0B-87F8F4BD9C50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AC8657FD-B7A1-451F-B855-793A82A6A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27EC1042-B35A-48F5-B600-DC356A3D30D1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C49D0DF0-B9F6-48E6-995F-51F1DBCE1A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2D1F02DC-63D7-4B69-AF85-3E99BACD84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048C07FF-D0D8-4142-8762-EE6FFDF84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47064D2C-6529-4BD6-B794-1B67D64D1FB4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2635723A-2160-429A-B33B-4E7F8AEAC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FC91A69A-26CD-49B5-A205-D41ACCE2935A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6D2DCBCF-0C5A-4E07-9C48-5554F68C58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4FA1610F-39ED-407E-A431-FA9D6DC92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205539BA-4C3D-4EE7-9E69-3D77D474422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61E62C02-7A12-47A8-9BC4-D1BA33A8B87A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F89EBA89-E792-4235-86E5-C2F2DA06BF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F80822AC-D6F9-4483-8132-C60DB3BE5A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00ADCE19-6637-44D9-82AF-DDFA5ACB9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D10A058-37E5-4099-9324-5D87CC31517D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90D8752A-5035-46AD-B29A-54A23966CA39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DF1552-A5D8-4315-8B61-6FB32BC542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6D50F6AC-1312-47D7-89A1-C93703BA35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8D84F816-E279-4D35-B201-93F3BB400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62FCABC7-CF40-451D-BC10-FB5DD75F93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0" y="2067359"/>
            <a:ext cx="4672054" cy="373043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19A7B03-21AA-42D5-94D6-A158EE44B1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061"/>
            <a:ext cx="5311752" cy="373043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BF3A00-3CD2-48C4-A897-B476BAFAFA3D}"/>
              </a:ext>
            </a:extLst>
          </p:cNvPr>
          <p:cNvSpPr/>
          <p:nvPr/>
        </p:nvSpPr>
        <p:spPr>
          <a:xfrm>
            <a:off x="1209462" y="1417673"/>
            <a:ext cx="3716500" cy="3270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AB7D12-0268-4884-80A3-A8EDCDD3DB5D}"/>
              </a:ext>
            </a:extLst>
          </p:cNvPr>
          <p:cNvSpPr txBox="1"/>
          <p:nvPr/>
        </p:nvSpPr>
        <p:spPr>
          <a:xfrm>
            <a:off x="1055029" y="1392615"/>
            <a:ext cx="402249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[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비짓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 제주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_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제주도 공식 관광정보 포털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]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8631DE-128D-4F22-9E74-CB4E290D0F89}"/>
              </a:ext>
            </a:extLst>
          </p:cNvPr>
          <p:cNvGrpSpPr/>
          <p:nvPr/>
        </p:nvGrpSpPr>
        <p:grpSpPr>
          <a:xfrm>
            <a:off x="342900" y="1017741"/>
            <a:ext cx="11506200" cy="5456902"/>
            <a:chOff x="342900" y="1021796"/>
            <a:chExt cx="11506200" cy="5456902"/>
          </a:xfrm>
          <a:scene3d>
            <a:camera prst="obliqueTopLeft"/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D6F2649-DFB6-415E-841A-8615965DB8CA}"/>
                </a:ext>
              </a:extLst>
            </p:cNvPr>
            <p:cNvSpPr/>
            <p:nvPr/>
          </p:nvSpPr>
          <p:spPr>
            <a:xfrm>
              <a:off x="342900" y="1021796"/>
              <a:ext cx="11506200" cy="545690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805BE4C-61B5-4908-80FE-6B5541EB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278" y="2328064"/>
              <a:ext cx="9027737" cy="2832031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70908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도민 데이터 수집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AB5421-0FB2-4466-8F62-47724BB0239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D18143B-9F7F-42C3-88F8-D66331987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4B61905-7A41-424D-A281-CA17F6E306E1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0591EAF5-68A0-4EC5-A13F-750A2CE269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D043192-9944-417F-9EB8-11F20D704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CE2E90BF-C414-4D05-8DB3-F79DA77406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26B88DF-E38D-44CB-A3F1-EB00AF16463C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06AB9A0C-92A6-4BA0-8A0F-B45FF8875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0399C1FE-EDBF-445A-811C-C90375360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9441BEEE-CA4E-4809-A31D-0F4276146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A88AC3D-4216-4F34-9466-F96357B743DF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94148697-CE49-4C63-9777-DDD21EF33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1D03BE7A-C35B-4AF9-B895-5D320CE95B0F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BA57CA7F-74AE-4735-904D-21E6283445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7AB17A9B-E9C5-483A-A745-2EA5550308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3CCF9755-0158-4527-8FD5-332CB0143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4BA270B-F77E-4CBE-B677-9B8C4D416469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5C49D90C-82A9-457E-B86E-903D43E81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1F4BF4A1-D804-4530-8F87-66D64CD6638B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27EC124F-3E15-4A1C-A30A-5788BAA0D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001F6EFB-7BE3-4512-91BC-5E123CFA49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119B0FB4-1761-4FCF-BE82-63CBD5EF9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6A6E76A-2398-473B-BD67-D33176128032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96236120-C175-4CB8-A871-96AF20384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C2F4FF41-2298-4888-8936-A40B8C4182F1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4BA10FF0-E4BB-4B7E-BC1E-E45548F79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477CA8C-7D83-406E-BB7E-7FE93BD31C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B3C3F51-2326-4569-BFBE-5D35BB30CA24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F5D80C26-2B99-4029-81F6-AE6156406E5A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DE7517-C542-4622-BE47-F0A977D7F3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12C5CC42-E8CF-4756-BAC4-EC539CBB11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297BC954-0A98-4DD7-ACCD-7DDE56156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0AC4159B-7884-4426-9304-2638B72E0CB4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AB25C897-6E46-4973-8401-F78B03F3E593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7D802C63-79B4-46E1-A989-B8C4A4557E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3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4EDD94A6-675A-4AB0-B7CC-321787B57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A5D28AD-1F2A-46DC-B276-5B85A15D36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033745-01AD-426D-9633-FB0B88290176}"/>
              </a:ext>
            </a:extLst>
          </p:cNvPr>
          <p:cNvGrpSpPr/>
          <p:nvPr/>
        </p:nvGrpSpPr>
        <p:grpSpPr>
          <a:xfrm>
            <a:off x="1887194" y="1402777"/>
            <a:ext cx="8417613" cy="4647878"/>
            <a:chOff x="1624955" y="1439851"/>
            <a:chExt cx="8417613" cy="4647878"/>
          </a:xfrm>
          <a:scene3d>
            <a:camera prst="obliqueTopLeft"/>
            <a:lightRig rig="threePt" dir="t"/>
          </a:scene3d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B365B609-A25C-4D31-8A3F-53D1D545B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05" y="1439851"/>
              <a:ext cx="5553963" cy="4647878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CE3B027-5C77-46BD-88D4-EB9E45145899}"/>
                </a:ext>
              </a:extLst>
            </p:cNvPr>
            <p:cNvGrpSpPr/>
            <p:nvPr/>
          </p:nvGrpSpPr>
          <p:grpSpPr>
            <a:xfrm>
              <a:off x="1624955" y="2453545"/>
              <a:ext cx="1985082" cy="2306267"/>
              <a:chOff x="1624955" y="2453545"/>
              <a:chExt cx="1985082" cy="230626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05F9C41-97CF-4B61-8CBB-458549571F79}"/>
                  </a:ext>
                </a:extLst>
              </p:cNvPr>
              <p:cNvSpPr/>
              <p:nvPr/>
            </p:nvSpPr>
            <p:spPr>
              <a:xfrm>
                <a:off x="1701206" y="2453545"/>
                <a:ext cx="1786273" cy="230626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B62EACC-4E55-454D-91B0-BE6DAD200C07}"/>
                  </a:ext>
                </a:extLst>
              </p:cNvPr>
              <p:cNvGrpSpPr/>
              <p:nvPr/>
            </p:nvGrpSpPr>
            <p:grpSpPr>
              <a:xfrm>
                <a:off x="1624955" y="2626440"/>
                <a:ext cx="1985082" cy="1914008"/>
                <a:chOff x="1424182" y="1977853"/>
                <a:chExt cx="1985082" cy="1914008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5C47254-8F86-4637-AA99-51752D5D7F74}"/>
                    </a:ext>
                  </a:extLst>
                </p:cNvPr>
                <p:cNvSpPr txBox="1"/>
                <p:nvPr/>
              </p:nvSpPr>
              <p:spPr>
                <a:xfrm>
                  <a:off x="1424182" y="1977853"/>
                  <a:ext cx="1981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초등학교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89149655-5E36-47FD-9B2B-503C7733FC22}"/>
                    </a:ext>
                  </a:extLst>
                </p:cNvPr>
                <p:cNvSpPr txBox="1"/>
                <p:nvPr/>
              </p:nvSpPr>
              <p:spPr>
                <a:xfrm>
                  <a:off x="1424182" y="2487274"/>
                  <a:ext cx="1981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주민센터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3D7FD88-2396-4A13-AF42-1398749FB7A8}"/>
                    </a:ext>
                  </a:extLst>
                </p:cNvPr>
                <p:cNvSpPr txBox="1"/>
                <p:nvPr/>
              </p:nvSpPr>
              <p:spPr>
                <a:xfrm>
                  <a:off x="1428064" y="3013108"/>
                  <a:ext cx="1981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대형마트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A01FA9B-7EA5-4419-9F5C-B4A46402F7B1}"/>
                    </a:ext>
                  </a:extLst>
                </p:cNvPr>
                <p:cNvSpPr txBox="1"/>
                <p:nvPr/>
              </p:nvSpPr>
              <p:spPr>
                <a:xfrm>
                  <a:off x="1428064" y="3522529"/>
                  <a:ext cx="1981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주유소</a:t>
                  </a:r>
                </a:p>
              </p:txBody>
            </p:sp>
          </p:grpSp>
        </p:grp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52642E57-9B60-4B7E-B147-AEB7A00B27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42" y="2161494"/>
            <a:ext cx="10241116" cy="262181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50466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주소 변환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CEB2D36-D93D-40C0-896F-DE4DF1C428CD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B5768CE-9E46-49E6-A9AF-B404E868E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E512101-9C6C-45A1-A444-EBF8E7074FD4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A69D413C-3ED6-448D-B8D8-9C0DF43C4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7D529C5-B0FB-4520-900A-2E7773762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E86E088-F8F2-4361-989F-2C83696B8A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2043F553-F7D3-47D3-AD49-7942972EB252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9535680E-69A4-49DB-9271-A0A59E36DC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4C0906D6-F79A-4F75-B283-FF2AD26AA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58046C0F-562D-401A-A1F6-7C66C50CC6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C5CBCB4-B0F4-4ACB-ABF5-031EF34C6BB6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22CF8134-4CEB-4C14-A1D3-7A23A64BB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8B853082-11E5-4258-97A8-A2C600CD3422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5EE1EFC3-B1B8-4A25-9340-9459BBB347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0A78F02B-48A9-4C84-BB6E-7D9462037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30E3C01F-AEC3-4598-9F92-24AA72881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8F0A8266-B364-456F-8742-B06803609738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62922EE7-B86F-4FAF-BD2A-9582398024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B1E1F3AD-C8B7-4C71-B941-3E83356FAE1B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21EE2450-D7FC-4003-B651-E546487445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6A04B9AD-668B-4C67-8391-F2F6539522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571DC26B-F10C-4579-ACB5-A1EB49952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3FDFC54-56D8-4C78-A894-15861E0A2ED0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BCF86018-0C6B-4CD9-950E-5F0437AB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6962D12-D073-4FB6-A6CC-0C8B2585D35C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EE86A506-0D76-4A77-95F3-9B7AD64C99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9724EAB9-D53A-46E9-83A0-6EA0C38C26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3265218-7FD3-4399-84E7-7E50E5956695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4C65226-58A0-411F-9D23-4B7DD6B48DF3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3482DFC0-6DA8-4B51-A26B-8EF6C3631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AAEF728F-C0BD-4582-913C-4A6C521F7A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70377C8F-DD49-4351-9CF1-0BD41299E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D58635FF-9949-4ADA-8BEC-E44C8D425AE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09BA768C-2CDC-4B9D-83E4-07AAE294FC13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BA555318-28FF-4BC1-9958-6E15B633F2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AEC5B6EC-E10B-41C2-A9F3-B7A86EFCEB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A6709A71-0D8D-49AA-8F83-67CAC5B824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E984AB1D-5625-4850-91FC-62009DD08A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5" y="2310576"/>
            <a:ext cx="5440346" cy="299412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139996B-B7E6-47E5-9D82-C55ED88823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56" y="1747721"/>
            <a:ext cx="5322423" cy="403213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F9524C2-5A19-4070-B9CF-9B3E010D2354}"/>
              </a:ext>
            </a:extLst>
          </p:cNvPr>
          <p:cNvGrpSpPr/>
          <p:nvPr/>
        </p:nvGrpSpPr>
        <p:grpSpPr>
          <a:xfrm>
            <a:off x="2028428" y="1687578"/>
            <a:ext cx="2602570" cy="369332"/>
            <a:chOff x="1055030" y="1392615"/>
            <a:chExt cx="2602570" cy="369332"/>
          </a:xfrm>
          <a:scene3d>
            <a:camera prst="obliqueTopLeft"/>
            <a:lightRig rig="threePt" dir="t"/>
          </a:scene3d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9467755-CF80-4254-920A-0BA97D61D883}"/>
                </a:ext>
              </a:extLst>
            </p:cNvPr>
            <p:cNvSpPr/>
            <p:nvPr/>
          </p:nvSpPr>
          <p:spPr>
            <a:xfrm>
              <a:off x="1209462" y="1417673"/>
              <a:ext cx="2320319" cy="3265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C34400B-455D-4127-9743-41F6BC8F3C38}"/>
                </a:ext>
              </a:extLst>
            </p:cNvPr>
            <p:cNvSpPr txBox="1"/>
            <p:nvPr/>
          </p:nvSpPr>
          <p:spPr>
            <a:xfrm>
              <a:off x="1055030" y="1392615"/>
              <a:ext cx="260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다울 주소 변환 서비스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D9ED4A-FE17-4FFC-B2EA-926D11E4ECFD}"/>
              </a:ext>
            </a:extLst>
          </p:cNvPr>
          <p:cNvGrpSpPr/>
          <p:nvPr/>
        </p:nvGrpSpPr>
        <p:grpSpPr>
          <a:xfrm>
            <a:off x="342900" y="1026612"/>
            <a:ext cx="11506200" cy="5456902"/>
            <a:chOff x="342900" y="1021796"/>
            <a:chExt cx="11506200" cy="5456902"/>
          </a:xfrm>
          <a:scene3d>
            <a:camera prst="obliqueTopLeft"/>
            <a:lightRig rig="threePt" dir="t"/>
          </a:scene3d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15D438D-DA7D-49DC-B037-7AE39377954D}"/>
                </a:ext>
              </a:extLst>
            </p:cNvPr>
            <p:cNvSpPr/>
            <p:nvPr/>
          </p:nvSpPr>
          <p:spPr>
            <a:xfrm>
              <a:off x="342900" y="1021796"/>
              <a:ext cx="11506200" cy="545690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BB3F3224-7DCE-4B14-A24A-AD61B1085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983" y="1992052"/>
              <a:ext cx="10241572" cy="350768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22067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대표 위치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C82D08F-6702-43AC-AE7D-E209BFC9AB32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16F5A2A-335E-431A-B202-C4FD24CDC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582A06B-D9B8-4C7F-8A60-E47129109950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87AF8048-12B9-4BBB-AE6D-477986A90D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83F62AB-33E5-4288-B484-0C866972E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C4DB1702-5566-4D5C-A685-A14133AB8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69127936-3553-401B-9A2F-2BD62B556046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B7C716FB-85A5-4AFA-8C5F-4D5A5917A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B1C3232A-F09B-4D85-A569-02C6F1E27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B1D79ADE-CD43-41E1-B4D4-925ADB4650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37DB410-6809-490A-B600-8807844D0297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1481469A-0AB3-45CA-9358-B97BBBB73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D22F1103-DB8D-48D2-AF10-E0A46665103E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59B7E705-248A-4EA6-9F8F-50013F75FD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297440C6-3048-47AD-A36C-D3CAE8D43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DB84FEB4-53D3-4003-884B-4CD59643A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46D845ED-FA4F-4374-8C0C-84CB6B438B03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D9739F77-0598-478C-AB5F-8F386FF71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017D617-0BCC-4451-AEAC-026C6B8AE237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01197BD0-C4E5-4236-AB91-2210E260C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D2328839-0765-4580-A10C-916157144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8DA7E01F-AFD4-4388-8637-8189B0A20B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9B3FC2E-719E-4562-843B-7155C5F51E9B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8A2E4093-733E-4C0B-A389-C0AD849AC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BB6937C6-3616-4F5C-A5DD-7EC6F8FFC5D1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D4D53E0-1BD8-4177-8D5C-D990DF79E2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DD1D6045-FB11-4F7A-BE66-E2CE29436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D410194-AF33-488C-AFF2-7954780AEAB4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607A1ED2-B414-4DCB-879E-C2CF5BCA4B68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23EEBDB7-7FD8-4E0E-AE94-FD6526238F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E5D0284D-4D70-4E82-9482-11AC74F999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C2D69DF2-22FF-4A8A-AD3E-A51403A3D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F5A3FE71-5865-4B9E-9747-D1C8F9D53ED9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8F79D87A-F381-4785-B0D8-2D4CE3751766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FFFECC8-FAB5-4205-98C2-BDF2BDC5B9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5EF90E24-5813-4523-A27D-9FC7230470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B4FB7621-A66A-4C50-9635-8563F647B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1D87054E-1DAE-4206-A15A-3B2D38A050A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7" r="22870" b="2407"/>
          <a:stretch/>
        </p:blipFill>
        <p:spPr>
          <a:xfrm>
            <a:off x="6712914" y="1942248"/>
            <a:ext cx="4172975" cy="406985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890CE1B-CB2A-462E-A0B3-853ED40AC25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682" r="16663" b="-370"/>
          <a:stretch/>
        </p:blipFill>
        <p:spPr>
          <a:xfrm>
            <a:off x="1306111" y="1994705"/>
            <a:ext cx="4027312" cy="406985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ED2E38-006D-4C1A-8942-66DC298E3A0D}"/>
              </a:ext>
            </a:extLst>
          </p:cNvPr>
          <p:cNvGrpSpPr/>
          <p:nvPr/>
        </p:nvGrpSpPr>
        <p:grpSpPr>
          <a:xfrm>
            <a:off x="2568445" y="1359573"/>
            <a:ext cx="1502644" cy="369332"/>
            <a:chOff x="-1974185" y="2981229"/>
            <a:chExt cx="1502644" cy="369332"/>
          </a:xfrm>
          <a:scene3d>
            <a:camera prst="obliqueTopLeft"/>
            <a:lightRig rig="threePt" dir="t"/>
          </a:scene3d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2D49980-0E58-485F-9B21-A205563B812B}"/>
                </a:ext>
              </a:extLst>
            </p:cNvPr>
            <p:cNvSpPr/>
            <p:nvPr/>
          </p:nvSpPr>
          <p:spPr>
            <a:xfrm>
              <a:off x="-1684979" y="2981229"/>
              <a:ext cx="924232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3EC5EC1-B7E7-4415-B52E-D560D4094517}"/>
                </a:ext>
              </a:extLst>
            </p:cNvPr>
            <p:cNvSpPr txBox="1"/>
            <p:nvPr/>
          </p:nvSpPr>
          <p:spPr>
            <a:xfrm>
              <a:off x="-1974185" y="2981229"/>
              <a:ext cx="1502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관광지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3D5F03-DE40-4065-80B1-437229F05830}"/>
              </a:ext>
            </a:extLst>
          </p:cNvPr>
          <p:cNvGrpSpPr/>
          <p:nvPr/>
        </p:nvGrpSpPr>
        <p:grpSpPr>
          <a:xfrm>
            <a:off x="8048079" y="1337161"/>
            <a:ext cx="1502644" cy="370617"/>
            <a:chOff x="-2158528" y="4917647"/>
            <a:chExt cx="1502644" cy="370617"/>
          </a:xfrm>
          <a:scene3d>
            <a:camera prst="obliqueTopLeft"/>
            <a:lightRig rig="threePt" dir="t"/>
          </a:scene3d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00F16FC-4C60-4F85-84BD-CDC936D8AA01}"/>
                </a:ext>
              </a:extLst>
            </p:cNvPr>
            <p:cNvSpPr/>
            <p:nvPr/>
          </p:nvSpPr>
          <p:spPr>
            <a:xfrm>
              <a:off x="-2112486" y="4917647"/>
              <a:ext cx="1411800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38CADB8-327B-42E2-B28B-FF6F21257D3F}"/>
                </a:ext>
              </a:extLst>
            </p:cNvPr>
            <p:cNvSpPr txBox="1"/>
            <p:nvPr/>
          </p:nvSpPr>
          <p:spPr>
            <a:xfrm>
              <a:off x="-2158528" y="4918932"/>
              <a:ext cx="1502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도민 데이터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4269898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4D148679-B6F0-4498-BB18-823E7D3DE7D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7" r="22870" b="2407"/>
          <a:stretch/>
        </p:blipFill>
        <p:spPr>
          <a:xfrm>
            <a:off x="6706866" y="1994705"/>
            <a:ext cx="4035188" cy="39354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622FD71-169C-42F5-8D08-E3F85DDB001A}"/>
              </a:ext>
            </a:extLst>
          </p:cNvPr>
          <p:cNvGrpSpPr/>
          <p:nvPr/>
        </p:nvGrpSpPr>
        <p:grpSpPr>
          <a:xfrm>
            <a:off x="2858431" y="302257"/>
            <a:ext cx="5127749" cy="461665"/>
            <a:chOff x="2824462" y="245924"/>
            <a:chExt cx="4710194" cy="461665"/>
          </a:xfrm>
          <a:scene3d>
            <a:camera prst="obliqueTopLeft"/>
            <a:lightRig rig="threePt" dir="t"/>
          </a:scene3d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C08A17D-BE85-469F-B712-41F1F9474CD2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1FC91EF-190F-423C-840A-803C68913152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A0EBAF3-F3F2-4E52-82FF-5B233FB31B2B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52498B5-4D5D-473D-8993-49EEC7B53C33}"/>
                </a:ext>
              </a:extLst>
            </p:cNvPr>
            <p:cNvSpPr txBox="1"/>
            <p:nvPr/>
          </p:nvSpPr>
          <p:spPr>
            <a:xfrm>
              <a:off x="4416355" y="287120"/>
              <a:ext cx="309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현재 충전소 위치와 비교</a:t>
              </a: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0F9BD2B2-7FA8-4BC8-A764-E6281F1FAE1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" r="5694"/>
          <a:stretch/>
        </p:blipFill>
        <p:spPr>
          <a:xfrm>
            <a:off x="1292866" y="1994705"/>
            <a:ext cx="4015061" cy="393555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79B0442-EE7D-4818-AEAC-8B5806F84FE6}"/>
              </a:ext>
            </a:extLst>
          </p:cNvPr>
          <p:cNvGrpSpPr/>
          <p:nvPr/>
        </p:nvGrpSpPr>
        <p:grpSpPr>
          <a:xfrm>
            <a:off x="2435507" y="1341986"/>
            <a:ext cx="2022879" cy="369332"/>
            <a:chOff x="2772211" y="1341986"/>
            <a:chExt cx="2022879" cy="369332"/>
          </a:xfrm>
          <a:scene3d>
            <a:camera prst="obliqueTopLeft"/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A74D648-92F3-4594-8A01-EF0BDE2E0178}"/>
                </a:ext>
              </a:extLst>
            </p:cNvPr>
            <p:cNvSpPr/>
            <p:nvPr/>
          </p:nvSpPr>
          <p:spPr>
            <a:xfrm>
              <a:off x="2857650" y="1359574"/>
              <a:ext cx="1852002" cy="3433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34B863-A434-4FAB-95B0-26D519EC4C5C}"/>
                </a:ext>
              </a:extLst>
            </p:cNvPr>
            <p:cNvSpPr txBox="1"/>
            <p:nvPr/>
          </p:nvSpPr>
          <p:spPr>
            <a:xfrm>
              <a:off x="2772211" y="1341986"/>
              <a:ext cx="2022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현재 충전소 위치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B758866-2A66-470E-BA48-183EC9584F3D}"/>
              </a:ext>
            </a:extLst>
          </p:cNvPr>
          <p:cNvGrpSpPr/>
          <p:nvPr/>
        </p:nvGrpSpPr>
        <p:grpSpPr>
          <a:xfrm>
            <a:off x="8048079" y="1337161"/>
            <a:ext cx="1502644" cy="370617"/>
            <a:chOff x="-2158528" y="4917647"/>
            <a:chExt cx="1502644" cy="370617"/>
          </a:xfrm>
          <a:scene3d>
            <a:camera prst="obliqueTopLeft"/>
            <a:lightRig rig="threePt" dir="t"/>
          </a:scene3d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A4645C0-4D48-40D4-83CB-FB89AD51030C}"/>
                </a:ext>
              </a:extLst>
            </p:cNvPr>
            <p:cNvSpPr/>
            <p:nvPr/>
          </p:nvSpPr>
          <p:spPr>
            <a:xfrm>
              <a:off x="-2112486" y="4917647"/>
              <a:ext cx="1411800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17149F1-F0A2-41BF-B6EE-E1701313C79E}"/>
                </a:ext>
              </a:extLst>
            </p:cNvPr>
            <p:cNvSpPr txBox="1"/>
            <p:nvPr/>
          </p:nvSpPr>
          <p:spPr>
            <a:xfrm>
              <a:off x="-2158528" y="4918932"/>
              <a:ext cx="1502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도민 데이터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204137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0B9EC24-83F8-404A-9552-9865277201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77" y="1561562"/>
            <a:ext cx="5488453" cy="440445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271EEFFB-BEAF-4048-8AE0-F8E3BFB5C5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73" y="1300065"/>
            <a:ext cx="4203750" cy="492745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027103E-EE3B-410C-AC32-49AFEDA97A84}"/>
              </a:ext>
            </a:extLst>
          </p:cNvPr>
          <p:cNvGrpSpPr/>
          <p:nvPr/>
        </p:nvGrpSpPr>
        <p:grpSpPr>
          <a:xfrm>
            <a:off x="2858431" y="302257"/>
            <a:ext cx="5127749" cy="461665"/>
            <a:chOff x="2824462" y="245924"/>
            <a:chExt cx="4710194" cy="461665"/>
          </a:xfrm>
          <a:scene3d>
            <a:camera prst="obliqueTopLeft"/>
            <a:lightRig rig="threePt" dir="t"/>
          </a:scene3d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605DE40-2E88-4D4F-98BA-4069ABE04F1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B1FFA05-1D79-4A3D-BDDC-1EEF1AF48DFC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B111081-829D-44BD-8ADB-324F22E35B66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E97D000-557C-4B32-B573-2FF4AA6A7CBC}"/>
                </a:ext>
              </a:extLst>
            </p:cNvPr>
            <p:cNvSpPr txBox="1"/>
            <p:nvPr/>
          </p:nvSpPr>
          <p:spPr>
            <a:xfrm>
              <a:off x="4416355" y="284956"/>
              <a:ext cx="309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상관관계를 위한 전 처리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E7E2A1-5692-4044-AA4A-27F2CE119BEB}"/>
              </a:ext>
            </a:extLst>
          </p:cNvPr>
          <p:cNvGrpSpPr/>
          <p:nvPr/>
        </p:nvGrpSpPr>
        <p:grpSpPr>
          <a:xfrm>
            <a:off x="342900" y="1021796"/>
            <a:ext cx="11506200" cy="5456902"/>
            <a:chOff x="342900" y="1021796"/>
            <a:chExt cx="11506200" cy="5456902"/>
          </a:xfrm>
          <a:scene3d>
            <a:camera prst="obliqueTopLeft"/>
            <a:lightRig rig="threePt" dir="t"/>
          </a:scene3d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D82579D-8678-4EE2-9873-C18B104D305E}"/>
                </a:ext>
              </a:extLst>
            </p:cNvPr>
            <p:cNvSpPr/>
            <p:nvPr/>
          </p:nvSpPr>
          <p:spPr>
            <a:xfrm>
              <a:off x="342900" y="1021796"/>
              <a:ext cx="11506200" cy="545690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79EDDF5-8FDC-49E1-AB00-A56024AEE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536" y="2470294"/>
              <a:ext cx="8434856" cy="2077240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7098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B599B18-DF83-47C4-9A74-61E9C3C49F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22" y="1242933"/>
            <a:ext cx="8285556" cy="503744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E613A81-3233-423A-B9B7-432FFBF8447E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B3E83D8-D27B-4F7B-B647-D2F4C4F39D1B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D0ECFF2-83C9-4023-AEA3-03116884C6BA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756A913-55C9-402A-8553-797206A1D08B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14E1662-8C0B-499F-AC4F-D7B1A47ACC05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모델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3881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87C7EB8-B83D-46ED-BEE7-11D87CF85C01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7109D8D-7A75-4D83-8596-D8D821959BCF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CAB94A9-0582-4DEE-AD41-1CC42206CD70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EBC084-C4FF-45D9-836B-5BA9C2B09417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DDDE631-B6E9-4C7B-81E6-5688BE8AE783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상관관계 분석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2BECF-D642-4BBB-BAFA-3078C8B0DF30}"/>
              </a:ext>
            </a:extLst>
          </p:cNvPr>
          <p:cNvGrpSpPr/>
          <p:nvPr/>
        </p:nvGrpSpPr>
        <p:grpSpPr>
          <a:xfrm>
            <a:off x="702071" y="1230814"/>
            <a:ext cx="10808550" cy="5065951"/>
            <a:chOff x="702071" y="1230814"/>
            <a:chExt cx="10808550" cy="5065951"/>
          </a:xfrm>
          <a:scene3d>
            <a:camera prst="obliqueTopLeft"/>
            <a:lightRig rig="threePt" dir="t"/>
          </a:scene3d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6F9DB2B-16AE-4A04-9B6E-5AECE1FF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02071" y="1230814"/>
              <a:ext cx="10808550" cy="506595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B62F63E-9AE1-4B53-9ADC-46115325E768}"/>
                </a:ext>
              </a:extLst>
            </p:cNvPr>
            <p:cNvSpPr txBox="1"/>
            <p:nvPr/>
          </p:nvSpPr>
          <p:spPr>
            <a:xfrm>
              <a:off x="1168115" y="1449757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관광객 유동 인구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9641452-030E-4DCD-B8EE-187E361F3129}"/>
                </a:ext>
              </a:extLst>
            </p:cNvPr>
            <p:cNvSpPr txBox="1"/>
            <p:nvPr/>
          </p:nvSpPr>
          <p:spPr>
            <a:xfrm>
              <a:off x="4772280" y="1449757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관광지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13BBAD9-7FCF-4787-A614-173937869D60}"/>
                </a:ext>
              </a:extLst>
            </p:cNvPr>
            <p:cNvSpPr txBox="1"/>
            <p:nvPr/>
          </p:nvSpPr>
          <p:spPr>
            <a:xfrm>
              <a:off x="8376445" y="144550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숙박 업소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3783055-D0D4-4994-B232-901113C2BF63}"/>
                </a:ext>
              </a:extLst>
            </p:cNvPr>
            <p:cNvSpPr txBox="1"/>
            <p:nvPr/>
          </p:nvSpPr>
          <p:spPr>
            <a:xfrm>
              <a:off x="1175776" y="385748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식당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21CB01A-2C6B-42F9-9C2C-2F595D5AC1BA}"/>
                </a:ext>
              </a:extLst>
            </p:cNvPr>
            <p:cNvSpPr txBox="1"/>
            <p:nvPr/>
          </p:nvSpPr>
          <p:spPr>
            <a:xfrm>
              <a:off x="4762492" y="385099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쇼핑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717E733-9C88-4B80-90FE-0B75DA778A4E}"/>
                </a:ext>
              </a:extLst>
            </p:cNvPr>
            <p:cNvSpPr txBox="1"/>
            <p:nvPr/>
          </p:nvSpPr>
          <p:spPr>
            <a:xfrm>
              <a:off x="8374644" y="385099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주유소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5220EC-7D0D-4503-AA14-83D5E73679E4}"/>
              </a:ext>
            </a:extLst>
          </p:cNvPr>
          <p:cNvGrpSpPr/>
          <p:nvPr/>
        </p:nvGrpSpPr>
        <p:grpSpPr>
          <a:xfrm>
            <a:off x="681379" y="1230814"/>
            <a:ext cx="10763769" cy="5091156"/>
            <a:chOff x="681379" y="1230814"/>
            <a:chExt cx="10763769" cy="5091156"/>
          </a:xfrm>
          <a:scene3d>
            <a:camera prst="obliqueTopLeft"/>
            <a:lightRig rig="threePt" dir="t"/>
          </a:scene3d>
        </p:grpSpPr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D6D822C-9E47-4885-B615-DC98F6ED5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81379" y="1230814"/>
              <a:ext cx="10763769" cy="5091156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C62E3F-C746-4BDE-9C19-7DDB6E4D2D89}"/>
                </a:ext>
              </a:extLst>
            </p:cNvPr>
            <p:cNvSpPr txBox="1"/>
            <p:nvPr/>
          </p:nvSpPr>
          <p:spPr>
            <a:xfrm>
              <a:off x="4710201" y="134873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공중 화장실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171E3B4-C433-4698-AE28-06ED97E24852}"/>
                </a:ext>
              </a:extLst>
            </p:cNvPr>
            <p:cNvSpPr txBox="1"/>
            <p:nvPr/>
          </p:nvSpPr>
          <p:spPr>
            <a:xfrm>
              <a:off x="1188807" y="1328936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도민 유동 인구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753D221-29B1-4E46-AC49-F92049A0A933}"/>
                </a:ext>
              </a:extLst>
            </p:cNvPr>
            <p:cNvSpPr txBox="1"/>
            <p:nvPr/>
          </p:nvSpPr>
          <p:spPr>
            <a:xfrm>
              <a:off x="8279721" y="134597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대형 마트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031D229-8DA7-4AED-B033-7F8FF6B85DAF}"/>
                </a:ext>
              </a:extLst>
            </p:cNvPr>
            <p:cNvSpPr txBox="1"/>
            <p:nvPr/>
          </p:nvSpPr>
          <p:spPr>
            <a:xfrm>
              <a:off x="1168115" y="381219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초등학교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E20E3AD-9906-4A5F-A405-AA1D60BCD5D9}"/>
                </a:ext>
              </a:extLst>
            </p:cNvPr>
            <p:cNvSpPr txBox="1"/>
            <p:nvPr/>
          </p:nvSpPr>
          <p:spPr>
            <a:xfrm>
              <a:off x="4714366" y="3825585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주차장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A5CC834-6FF1-4C98-95C9-8750E1B26F7F}"/>
                </a:ext>
              </a:extLst>
            </p:cNvPr>
            <p:cNvSpPr txBox="1"/>
            <p:nvPr/>
          </p:nvSpPr>
          <p:spPr>
            <a:xfrm>
              <a:off x="8285040" y="384144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인구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50BAD5A-9E08-40CA-8836-2DB3BE8481B6}"/>
              </a:ext>
            </a:extLst>
          </p:cNvPr>
          <p:cNvGrpSpPr/>
          <p:nvPr/>
        </p:nvGrpSpPr>
        <p:grpSpPr>
          <a:xfrm>
            <a:off x="342900" y="2364909"/>
            <a:ext cx="11506200" cy="2241518"/>
            <a:chOff x="342900" y="2594344"/>
            <a:chExt cx="11506200" cy="2241518"/>
          </a:xfrm>
          <a:scene3d>
            <a:camera prst="obliqueTopLeft"/>
            <a:lightRig rig="threePt" dir="t"/>
          </a:scene3d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6D57392-D1DF-49DC-B98F-5F54FAAF8E31}"/>
                </a:ext>
              </a:extLst>
            </p:cNvPr>
            <p:cNvSpPr/>
            <p:nvPr/>
          </p:nvSpPr>
          <p:spPr>
            <a:xfrm>
              <a:off x="342900" y="2594344"/>
              <a:ext cx="11506200" cy="224151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2AEA19F-4B8D-4D37-9153-427935240B50}"/>
                </a:ext>
              </a:extLst>
            </p:cNvPr>
            <p:cNvSpPr txBox="1"/>
            <p:nvPr/>
          </p:nvSpPr>
          <p:spPr>
            <a:xfrm>
              <a:off x="2806030" y="3361160"/>
              <a:ext cx="66006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모두 양의 상관관계를 보임</a:t>
              </a: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36410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87C7EB8-B83D-46ED-BEE7-11D87CF85C01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7109D8D-7A75-4D83-8596-D8D821959BCF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CAB94A9-0582-4DEE-AD41-1CC42206CD70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4EBC084-C4FF-45D9-836B-5BA9C2B09417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데이터분석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DDDE631-B6E9-4C7B-81E6-5688BE8AE783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상관관계 분석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0F017E6-673F-459C-A188-9B89F88528E9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963" r="14835"/>
          <a:stretch/>
        </p:blipFill>
        <p:spPr>
          <a:xfrm>
            <a:off x="5183482" y="1315727"/>
            <a:ext cx="5605396" cy="494127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E6EC3F5-A6AE-4180-9BD5-100664013442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30795" r="17064"/>
          <a:stretch/>
        </p:blipFill>
        <p:spPr>
          <a:xfrm>
            <a:off x="770395" y="1315727"/>
            <a:ext cx="4891852" cy="48961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9822A8-FDAF-4BAB-B8B6-F220CE06052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7" r="43626" b="77511"/>
          <a:stretch/>
        </p:blipFill>
        <p:spPr>
          <a:xfrm>
            <a:off x="2505371" y="5156060"/>
            <a:ext cx="854795" cy="45726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B500D10-8AF3-47F4-9EBB-8CC33A39927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7" r="43626" b="77511"/>
          <a:stretch/>
        </p:blipFill>
        <p:spPr>
          <a:xfrm>
            <a:off x="7397223" y="5201544"/>
            <a:ext cx="854795" cy="45726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FCC0179-78AC-4944-85C0-1187E4F0B69E}"/>
              </a:ext>
            </a:extLst>
          </p:cNvPr>
          <p:cNvGrpSpPr/>
          <p:nvPr/>
        </p:nvGrpSpPr>
        <p:grpSpPr>
          <a:xfrm>
            <a:off x="6747802" y="5187358"/>
            <a:ext cx="539590" cy="539590"/>
            <a:chOff x="6747802" y="5187358"/>
            <a:chExt cx="539590" cy="539590"/>
          </a:xfrm>
          <a:scene3d>
            <a:camera prst="obliqueTopLeft"/>
            <a:lightRig rig="threePt" dir="t"/>
          </a:scene3d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FAF7C4-6A9A-46D6-BFAB-7257AF2AB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90" t="77514" r="32738" b="14855"/>
            <a:stretch/>
          </p:blipFill>
          <p:spPr>
            <a:xfrm rot="19418974">
              <a:off x="6747802" y="5331179"/>
              <a:ext cx="539590" cy="197993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68B8FE9D-3651-46D8-89E2-ED85368A7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90" t="77514" r="32738" b="14855"/>
            <a:stretch/>
          </p:blipFill>
          <p:spPr>
            <a:xfrm rot="13676303">
              <a:off x="6762823" y="5358156"/>
              <a:ext cx="539590" cy="197993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2423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FFCB957-1C55-42DD-ADA7-06D261AD400F}"/>
              </a:ext>
            </a:extLst>
          </p:cNvPr>
          <p:cNvGrpSpPr/>
          <p:nvPr/>
        </p:nvGrpSpPr>
        <p:grpSpPr>
          <a:xfrm>
            <a:off x="5019265" y="3198168"/>
            <a:ext cx="2153471" cy="461665"/>
            <a:chOff x="2824462" y="245924"/>
            <a:chExt cx="6321773" cy="461665"/>
          </a:xfrm>
          <a:scene3d>
            <a:camera prst="obliqueTopLef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C89C15D-EBC9-451C-873F-CD151F4D4A8F}"/>
                </a:ext>
              </a:extLst>
            </p:cNvPr>
            <p:cNvSpPr/>
            <p:nvPr/>
          </p:nvSpPr>
          <p:spPr>
            <a:xfrm>
              <a:off x="2824462" y="247596"/>
              <a:ext cx="6307743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C7C586-9068-436F-BA52-457776C9CDE9}"/>
                </a:ext>
              </a:extLst>
            </p:cNvPr>
            <p:cNvSpPr txBox="1"/>
            <p:nvPr/>
          </p:nvSpPr>
          <p:spPr>
            <a:xfrm>
              <a:off x="2838491" y="245924"/>
              <a:ext cx="6307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 및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2935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034D473-0883-40C3-9651-B94E78E7D4BE}"/>
              </a:ext>
            </a:extLst>
          </p:cNvPr>
          <p:cNvGrpSpPr/>
          <p:nvPr/>
        </p:nvGrpSpPr>
        <p:grpSpPr>
          <a:xfrm>
            <a:off x="457200" y="110947"/>
            <a:ext cx="2643564" cy="924392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66869E-E070-4355-845A-65D1A6721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8B0B1A-E8A0-4222-BD8B-0F4837D5AF13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3F0951A-0064-4238-B715-D222416E5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2AF51D-2E9A-41B3-968A-DD9A17318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0947EAC-9C5F-4C1F-88FF-8E48FD5F8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3EA263C-C473-4E39-8252-F7F461BE76E6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7A11A506-5E3C-4D4C-BCBB-C29E69DCA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ED43F7FA-7392-463F-B09A-C53093BB9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6992761-5DA2-4F66-8E26-F9ACEEC09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9243CD0-4BBD-4946-B5F8-425BBE425894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96A0876E-1D19-45A4-983B-DB3BBD23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3D79128-3C26-4631-B3D4-F0AE86312335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65F59DAD-B5D1-447F-B2A7-2568B2920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6085A100-8A20-40D8-B2BF-4C36DD53D3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B52044E0-D92E-476E-979A-4555C31A1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7055CFD-6343-4A88-8517-F1D53227CBA6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888B445E-175A-4950-AB14-87A79B7A2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F2B9CE-102F-4BFA-9568-6F7C240895E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503DBA20-329C-4879-9563-DD0FE37150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223C8CD3-0E0E-4BBC-8B6F-4A7ED691A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84ED156B-0D33-4C8A-9062-8B86336F1E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33FB62E-D3AE-40C4-9FE6-E4D5609020C3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BFB55454-0DCF-4E03-8DED-A71B44953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660DB285-12B6-406F-A8C2-988ED0327496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8D913B5F-8509-4A89-8588-3B93963BF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31339ECD-4AA2-4598-A0FE-5BEF9546F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064E4C-CB42-4585-B058-A0B2BE106BDC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F82094E5-50C6-4A17-B531-E59CE45E6228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EB17AAA-33DD-4A5E-B0DF-FD344519CE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B15D5EED-783A-401A-AD2D-1584C9D450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A6C92C40-8458-4751-BEDB-343F0B35F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7029F38E-213B-4DB1-B981-3822DFDFFBFE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95CFBCB6-46B7-4D67-972E-033A0D1267E9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6F34D61-E96A-4BEC-80C9-6F6B868E05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17C9CEAA-EB04-4405-BD32-FD2DE891A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29991063-47C4-4BCA-B127-90D0C9FC5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2A72F8AC-590E-40A5-8723-DBE197466642}"/>
              </a:ext>
            </a:extLst>
          </p:cNvPr>
          <p:cNvGrpSpPr/>
          <p:nvPr/>
        </p:nvGrpSpPr>
        <p:grpSpPr>
          <a:xfrm>
            <a:off x="3278832" y="455516"/>
            <a:ext cx="4710194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E7011B3-0DC3-4AC1-994D-6D4669DC3B2D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4908F84-5B7F-4537-8966-8FC7CF5574EE}"/>
                </a:ext>
              </a:extLst>
            </p:cNvPr>
            <p:cNvSpPr/>
            <p:nvPr/>
          </p:nvSpPr>
          <p:spPr>
            <a:xfrm>
              <a:off x="5114279" y="287120"/>
              <a:ext cx="2371384" cy="37049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D42AD56-5141-4E93-AFFD-0EDD47FEE5B1}"/>
                </a:ext>
              </a:extLst>
            </p:cNvPr>
            <p:cNvSpPr txBox="1"/>
            <p:nvPr/>
          </p:nvSpPr>
          <p:spPr>
            <a:xfrm>
              <a:off x="2838492" y="245924"/>
              <a:ext cx="2226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팀원 소개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68B1B4-AE1F-4114-B366-868C5521B30E}"/>
                </a:ext>
              </a:extLst>
            </p:cNvPr>
            <p:cNvSpPr txBox="1"/>
            <p:nvPr/>
          </p:nvSpPr>
          <p:spPr>
            <a:xfrm>
              <a:off x="5114278" y="241533"/>
              <a:ext cx="2371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무슨 역할일까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?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B6A5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0C2F91-69A1-42C4-8F79-4654A06315DB}"/>
              </a:ext>
            </a:extLst>
          </p:cNvPr>
          <p:cNvGrpSpPr/>
          <p:nvPr/>
        </p:nvGrpSpPr>
        <p:grpSpPr>
          <a:xfrm>
            <a:off x="1598757" y="1364002"/>
            <a:ext cx="8994487" cy="5128238"/>
            <a:chOff x="1598757" y="1364002"/>
            <a:chExt cx="8994487" cy="5128238"/>
          </a:xfrm>
          <a:scene3d>
            <a:camera prst="obliqueTopLeft"/>
            <a:lightRig rig="threePt" dir="t"/>
          </a:scene3d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9AB489-8248-498E-BE9B-AB3D1770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757" y="1364002"/>
              <a:ext cx="8994487" cy="512823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300F910-55CE-4FB6-9EF7-D47660009ACE}"/>
                </a:ext>
              </a:extLst>
            </p:cNvPr>
            <p:cNvSpPr/>
            <p:nvPr/>
          </p:nvSpPr>
          <p:spPr>
            <a:xfrm>
              <a:off x="2783035" y="4387887"/>
              <a:ext cx="1573208" cy="584805"/>
            </a:xfrm>
            <a:prstGeom prst="rect">
              <a:avLst/>
            </a:prstGeom>
            <a:solidFill>
              <a:srgbClr val="7D3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F457DAF-E32E-4B3F-A565-A64D5B8EF75E}"/>
                </a:ext>
              </a:extLst>
            </p:cNvPr>
            <p:cNvSpPr/>
            <p:nvPr/>
          </p:nvSpPr>
          <p:spPr>
            <a:xfrm>
              <a:off x="5719732" y="4432059"/>
              <a:ext cx="1573208" cy="550908"/>
            </a:xfrm>
            <a:prstGeom prst="rect">
              <a:avLst/>
            </a:prstGeom>
            <a:solidFill>
              <a:srgbClr val="A25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B092926-275C-4052-B080-E7A8FBC5FDCE}"/>
                </a:ext>
              </a:extLst>
            </p:cNvPr>
            <p:cNvSpPr/>
            <p:nvPr/>
          </p:nvSpPr>
          <p:spPr>
            <a:xfrm>
              <a:off x="8656429" y="4489807"/>
              <a:ext cx="1699922" cy="676527"/>
            </a:xfrm>
            <a:prstGeom prst="rect">
              <a:avLst/>
            </a:prstGeom>
            <a:solidFill>
              <a:srgbClr val="A25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E7E61FB-2FD8-4EFC-ABFE-4C22AF7B475F}"/>
              </a:ext>
            </a:extLst>
          </p:cNvPr>
          <p:cNvSpPr txBox="1"/>
          <p:nvPr/>
        </p:nvSpPr>
        <p:spPr>
          <a:xfrm>
            <a:off x="2662674" y="4360244"/>
            <a:ext cx="181392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rPr>
              <a:t>허정화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ED5CA"/>
              </a:solidFill>
              <a:latin typeface="Rix광안리 Medium" panose="00000600000000000000" pitchFamily="2" charset="-127"/>
              <a:ea typeface="Rix광안리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91C79A-897E-458E-9544-69C116CCB960}"/>
              </a:ext>
            </a:extLst>
          </p:cNvPr>
          <p:cNvSpPr txBox="1"/>
          <p:nvPr/>
        </p:nvSpPr>
        <p:spPr>
          <a:xfrm>
            <a:off x="5599371" y="4387887"/>
            <a:ext cx="181392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rPr>
              <a:t>허진혁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ED5CA"/>
              </a:solidFill>
              <a:latin typeface="Rix광안리 Medium" panose="00000600000000000000" pitchFamily="2" charset="-127"/>
              <a:ea typeface="Rix광안리 Medium" panose="000006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C90D28-7ABA-468E-89AE-941A04228A43}"/>
              </a:ext>
            </a:extLst>
          </p:cNvPr>
          <p:cNvSpPr txBox="1"/>
          <p:nvPr/>
        </p:nvSpPr>
        <p:spPr>
          <a:xfrm>
            <a:off x="8599425" y="4487584"/>
            <a:ext cx="181392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rPr>
              <a:t>정여운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ED5CA"/>
              </a:solidFill>
              <a:latin typeface="Rix광안리 Medium" panose="00000600000000000000" pitchFamily="2" charset="-127"/>
              <a:ea typeface="Rix광안리 Medium" panose="00000600000000000000" pitchFamily="2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7EB72D-A535-413E-BCFD-196C745BE961}"/>
              </a:ext>
            </a:extLst>
          </p:cNvPr>
          <p:cNvSpPr/>
          <p:nvPr/>
        </p:nvSpPr>
        <p:spPr>
          <a:xfrm>
            <a:off x="2849829" y="4081169"/>
            <a:ext cx="1506414" cy="279075"/>
          </a:xfrm>
          <a:prstGeom prst="rect">
            <a:avLst/>
          </a:prstGeom>
          <a:solidFill>
            <a:srgbClr val="CCCDC7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E9B4D1-47D4-4F2C-BE44-13A6024437BF}"/>
              </a:ext>
            </a:extLst>
          </p:cNvPr>
          <p:cNvSpPr/>
          <p:nvPr/>
        </p:nvSpPr>
        <p:spPr>
          <a:xfrm>
            <a:off x="5786340" y="4094103"/>
            <a:ext cx="1506414" cy="266141"/>
          </a:xfrm>
          <a:prstGeom prst="rect">
            <a:avLst/>
          </a:prstGeom>
          <a:solidFill>
            <a:srgbClr val="E8E7E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E4DBE4-DC2C-4B45-8970-44AADE4C4015}"/>
              </a:ext>
            </a:extLst>
          </p:cNvPr>
          <p:cNvSpPr/>
          <p:nvPr/>
        </p:nvSpPr>
        <p:spPr>
          <a:xfrm>
            <a:off x="8803749" y="4122338"/>
            <a:ext cx="1506414" cy="319995"/>
          </a:xfrm>
          <a:prstGeom prst="rect">
            <a:avLst/>
          </a:prstGeom>
          <a:solidFill>
            <a:srgbClr val="DADBD2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A5AF9D-AE95-47FF-8623-BBAB8A426A08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42933" y1="15147" x2="37067" y2="19571"/>
                        <a14:foregroundMark x1="37067" y1="19571" x2="32000" y2="35389"/>
                        <a14:foregroundMark x1="32000" y1="35389" x2="33733" y2="43432"/>
                        <a14:foregroundMark x1="33733" y1="43432" x2="42933" y2="47319"/>
                        <a14:foregroundMark x1="42933" y1="47319" x2="50000" y2="44236"/>
                        <a14:foregroundMark x1="50000" y1="44236" x2="51867" y2="35925"/>
                        <a14:foregroundMark x1="51867" y1="35925" x2="48267" y2="19035"/>
                        <a14:foregroundMark x1="37600" y1="28150" x2="40667" y2="30429"/>
                        <a14:foregroundMark x1="45333" y1="10322" x2="50933" y2="15013"/>
                        <a14:foregroundMark x1="50933" y1="15013" x2="55067" y2="21448"/>
                        <a14:foregroundMark x1="55067" y1="21448" x2="56533" y2="28016"/>
                        <a14:backgroundMark x1="74267" y1="13673" x2="82533" y2="58043"/>
                        <a14:backgroundMark x1="93467" y1="14745" x2="68933" y2="36327"/>
                        <a14:backgroundMark x1="68933" y1="36327" x2="66667" y2="40483"/>
                        <a14:backgroundMark x1="65200" y1="13405" x2="68933" y2="34584"/>
                        <a14:backgroundMark x1="68933" y1="34584" x2="70133" y2="37534"/>
                        <a14:backgroundMark x1="66667" y1="38338" x2="75733" y2="59383"/>
                        <a14:backgroundMark x1="75733" y1="59383" x2="79733" y2="63003"/>
                        <a14:backgroundMark x1="34800" y1="52681" x2="51867" y2="57775"/>
                        <a14:backgroundMark x1="51867" y1="57775" x2="54933" y2="57909"/>
                        <a14:backgroundMark x1="31733" y1="47185" x2="34400" y2="48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7350" r="38392" b="45189"/>
          <a:stretch/>
        </p:blipFill>
        <p:spPr>
          <a:xfrm rot="3231048">
            <a:off x="3570369" y="2022275"/>
            <a:ext cx="1120328" cy="1464430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6250D2-50BC-4D32-B932-453B894DCC9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389" b="40556" l="15313" r="41667">
                        <a14:foregroundMark x1="27815" y1="6932" x2="29583" y2="14722"/>
                        <a14:foregroundMark x1="20417" y1="29028" x2="20441" y2="25627"/>
                        <a14:foregroundMark x1="33021" y1="13333" x2="33542" y2="17500"/>
                        <a14:foregroundMark x1="38519" y1="22423" x2="37917" y2="24028"/>
                        <a14:foregroundMark x1="23438" y1="10417" x2="20938" y2="20000"/>
                        <a14:foregroundMark x1="23021" y1="10972" x2="21458" y2="12222"/>
                        <a14:foregroundMark x1="27917" y1="6111" x2="34058" y2="9447"/>
                        <a14:foregroundMark x1="36159" y1="11114" x2="36563" y2="11528"/>
                        <a14:backgroundMark x1="19868" y1="19522" x2="19583" y2="25556"/>
                        <a14:backgroundMark x1="20288" y1="10614" x2="20225" y2="11943"/>
                        <a14:backgroundMark x1="20625" y1="3472" x2="20360" y2="9078"/>
                        <a14:backgroundMark x1="37889" y1="7890" x2="37813" y2="7222"/>
                        <a14:backgroundMark x1="39479" y1="21806" x2="38092" y2="9662"/>
                        <a14:backgroundMark x1="37813" y1="7222" x2="34375" y2="972"/>
                        <a14:backgroundMark x1="38542" y1="10833" x2="39167" y2="22361"/>
                        <a14:backgroundMark x1="37188" y1="6389" x2="35938" y2="2639"/>
                        <a14:backgroundMark x1="22211" y1="9869" x2="28125" y2="4722"/>
                        <a14:backgroundMark x1="28125" y1="4722" x2="31250" y2="0"/>
                        <a14:backgroundMark x1="23542" y1="3750" x2="23542" y2="3750"/>
                        <a14:backgroundMark x1="22708" y1="4028" x2="22813" y2="2361"/>
                        <a14:backgroundMark x1="22500" y1="5139" x2="24063" y2="4028"/>
                        <a14:backgroundMark x1="21563" y1="2083" x2="24167" y2="1944"/>
                        <a14:backgroundMark x1="19896" y1="13194" x2="19271" y2="19306"/>
                        <a14:backgroundMark x1="20521" y1="20417" x2="21146" y2="10972"/>
                        <a14:backgroundMark x1="33439" y1="5473" x2="30625" y2="1667"/>
                        <a14:backgroundMark x1="37813" y1="11389" x2="37274" y2="10660"/>
                        <a14:backgroundMark x1="37604" y1="6250" x2="32396" y2="694"/>
                        <a14:backgroundMark x1="38317" y1="9388" x2="38646" y2="9722"/>
                        <a14:backgroundMark x1="34271" y1="5278" x2="35597" y2="6624"/>
                        <a14:backgroundMark x1="35243" y1="7056" x2="33229" y2="5000"/>
                        <a14:backgroundMark x1="38125" y1="10000" x2="37956" y2="9828"/>
                        <a14:backgroundMark x1="35625" y1="6389" x2="37604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80" r="54969" b="61603"/>
          <a:stretch/>
        </p:blipFill>
        <p:spPr>
          <a:xfrm rot="868357">
            <a:off x="8253950" y="2505521"/>
            <a:ext cx="1810728" cy="15129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1238C9D-75E0-4DEB-A5F7-69A1DC73766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backgroundMark x1="33287" y1="56180" x2="38360" y2="61804"/>
                        <a14:backgroundMark x1="39263" y1="63820" x2="48784" y2="71034"/>
                        <a14:backgroundMark x1="48784" y1="71034" x2="59416" y2="71565"/>
                        <a14:backgroundMark x1="59416" y1="71565" x2="62613" y2="67533"/>
                        <a14:backgroundMark x1="58652" y1="62653" x2="49270" y2="65942"/>
                        <a14:backgroundMark x1="58860" y1="61220" x2="55247" y2="62918"/>
                        <a14:backgroundMark x1="38360" y1="61645" x2="44545" y2="6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51" t="31533" r="32703" b="32473"/>
          <a:stretch/>
        </p:blipFill>
        <p:spPr>
          <a:xfrm>
            <a:off x="5663511" y="1398437"/>
            <a:ext cx="1221189" cy="159298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D03D30-B5DB-4D60-907E-E22B991F934E}"/>
              </a:ext>
            </a:extLst>
          </p:cNvPr>
          <p:cNvSpPr txBox="1"/>
          <p:nvPr/>
        </p:nvSpPr>
        <p:spPr>
          <a:xfrm>
            <a:off x="2619745" y="3956246"/>
            <a:ext cx="191506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자료 수집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정리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시각화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데이터 분석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머신러닝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E583ED-A8D0-42E7-80AF-9599063EBFFD}"/>
              </a:ext>
            </a:extLst>
          </p:cNvPr>
          <p:cNvSpPr txBox="1"/>
          <p:nvPr/>
        </p:nvSpPr>
        <p:spPr>
          <a:xfrm>
            <a:off x="5730417" y="3986709"/>
            <a:ext cx="160771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자료 수집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정리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데이터 분석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발표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BD4492-A34F-4BAF-8818-DED2B66EC414}"/>
              </a:ext>
            </a:extLst>
          </p:cNvPr>
          <p:cNvSpPr txBox="1"/>
          <p:nvPr/>
        </p:nvSpPr>
        <p:spPr>
          <a:xfrm>
            <a:off x="8582253" y="4009682"/>
            <a:ext cx="188488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자료 수집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정리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데이터 분석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, PPT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338912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6DE86FC2-1183-48D5-A3C4-E56043415F9D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5171"/>
          <a:stretch/>
        </p:blipFill>
        <p:spPr>
          <a:xfrm>
            <a:off x="507239" y="1264695"/>
            <a:ext cx="11177522" cy="237533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6DCFE8F-75AA-49BB-83C5-CBC02D019A8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03A78D6-A973-4089-A4BC-EEEA5A4407E3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E37C93C-03BC-4354-9C85-9EA61045D7BF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C9A31BB-4565-4E54-AFEC-269BC91E3143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3C2BB20-D2AF-4A4A-9DE9-31D8A169B44E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모델 생성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F2308E-0A93-4879-9459-D138E841F214}"/>
              </a:ext>
            </a:extLst>
          </p:cNvPr>
          <p:cNvGrpSpPr/>
          <p:nvPr/>
        </p:nvGrpSpPr>
        <p:grpSpPr>
          <a:xfrm>
            <a:off x="2119971" y="3804567"/>
            <a:ext cx="7943850" cy="2392962"/>
            <a:chOff x="2119971" y="3804567"/>
            <a:chExt cx="7943850" cy="2392962"/>
          </a:xfrm>
          <a:scene3d>
            <a:camera prst="obliqueTopLeft"/>
            <a:lightRig rig="threePt" dir="t"/>
          </a:scene3d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9E6CD5D0-7D43-4441-9EDA-ECA85D98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53471" y="4322786"/>
              <a:ext cx="5276850" cy="695325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B923E63A-DCA2-4E15-B05D-BA1E0EB7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19971" y="5176561"/>
              <a:ext cx="7943850" cy="504825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2D6AC5-16A2-4B14-A7D6-E0435A68B158}"/>
                </a:ext>
              </a:extLst>
            </p:cNvPr>
            <p:cNvGrpSpPr/>
            <p:nvPr/>
          </p:nvGrpSpPr>
          <p:grpSpPr>
            <a:xfrm>
              <a:off x="5101295" y="3804567"/>
              <a:ext cx="1981200" cy="376434"/>
              <a:chOff x="5101295" y="3637423"/>
              <a:chExt cx="1981200" cy="37643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9EF4406-C625-469B-A323-56E252116DBB}"/>
                  </a:ext>
                </a:extLst>
              </p:cNvPr>
              <p:cNvSpPr/>
              <p:nvPr/>
            </p:nvSpPr>
            <p:spPr>
              <a:xfrm>
                <a:off x="5101295" y="3637424"/>
                <a:ext cx="1981199" cy="37643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F427BE-D61A-4B2E-B5A4-1BE0374C16EA}"/>
                  </a:ext>
                </a:extLst>
              </p:cNvPr>
              <p:cNvSpPr txBox="1"/>
              <p:nvPr/>
            </p:nvSpPr>
            <p:spPr>
              <a:xfrm>
                <a:off x="5101295" y="3637423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총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11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개의 컬럼을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X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267EB5-6925-4EC8-848C-E2EFF0F10B89}"/>
                </a:ext>
              </a:extLst>
            </p:cNvPr>
            <p:cNvGrpSpPr/>
            <p:nvPr/>
          </p:nvGrpSpPr>
          <p:grpSpPr>
            <a:xfrm>
              <a:off x="4796322" y="5823171"/>
              <a:ext cx="2591147" cy="374358"/>
              <a:chOff x="4796322" y="5656027"/>
              <a:chExt cx="2591147" cy="37435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778AA42-FD6C-414C-AF1D-6042769D4F32}"/>
                  </a:ext>
                </a:extLst>
              </p:cNvPr>
              <p:cNvSpPr/>
              <p:nvPr/>
            </p:nvSpPr>
            <p:spPr>
              <a:xfrm>
                <a:off x="4932784" y="5661052"/>
                <a:ext cx="2313590" cy="36933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EC284B-1373-4757-B897-46EC031AC6ED}"/>
                  </a:ext>
                </a:extLst>
              </p:cNvPr>
              <p:cNvSpPr txBox="1"/>
              <p:nvPr/>
            </p:nvSpPr>
            <p:spPr>
              <a:xfrm>
                <a:off x="4796322" y="5656027"/>
                <a:ext cx="2591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Y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를 충전소 개수로 설정</a:t>
                </a:r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3A98D9-76D0-4B55-87DB-E9F81C5CBC28}"/>
              </a:ext>
            </a:extLst>
          </p:cNvPr>
          <p:cNvCxnSpPr/>
          <p:nvPr/>
        </p:nvCxnSpPr>
        <p:spPr>
          <a:xfrm>
            <a:off x="10515600" y="1818861"/>
            <a:ext cx="0" cy="1821169"/>
          </a:xfrm>
          <a:prstGeom prst="line">
            <a:avLst/>
          </a:prstGeom>
          <a:ln w="28575">
            <a:solidFill>
              <a:srgbClr val="FF000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8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4FD5F44D-BAF5-461B-AED7-79512784424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2646"/>
          <a:stretch/>
        </p:blipFill>
        <p:spPr>
          <a:xfrm>
            <a:off x="1066614" y="1028166"/>
            <a:ext cx="10039818" cy="5312487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50A5671-C23D-44F4-A2F1-45D16AFD9496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12C546A-73BF-4036-923C-9B3DE7F54BBA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67707E5-61D3-4900-B4D4-BA5788EC94EB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1FC963E-88BD-493A-A04D-E14A78B99685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5342B00-7554-40AE-9FA4-0B8F05C0DEE1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모델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3343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6E6121F7-81AB-4A7F-AE6A-971F530E00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2665" y="1653320"/>
            <a:ext cx="10086671" cy="143357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1067368-38D9-4774-BC52-A00EA6E15AFF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AAA27C8-1B10-4648-86A0-56054F9C9DF5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56A37F8-C8D3-4733-BF9B-3DD2B70219FB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32283E4-D9F6-42D7-9AC9-33C78BD0516E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CFB1459-A2CE-4ABC-ABF0-008B528ECAD8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모델 생성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008C52-7B13-4E63-9C2B-11054AA9CD55}"/>
              </a:ext>
            </a:extLst>
          </p:cNvPr>
          <p:cNvGrpSpPr/>
          <p:nvPr/>
        </p:nvGrpSpPr>
        <p:grpSpPr>
          <a:xfrm>
            <a:off x="3594317" y="3520873"/>
            <a:ext cx="5003367" cy="2339149"/>
            <a:chOff x="4148053" y="3402889"/>
            <a:chExt cx="3895889" cy="2339149"/>
          </a:xfrm>
          <a:scene3d>
            <a:camera prst="obliqueTopLeft"/>
            <a:lightRig rig="threePt" dir="t"/>
          </a:scene3d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00E44E-89E5-4829-92D0-378B239625C6}"/>
                </a:ext>
              </a:extLst>
            </p:cNvPr>
            <p:cNvGrpSpPr/>
            <p:nvPr/>
          </p:nvGrpSpPr>
          <p:grpSpPr>
            <a:xfrm>
              <a:off x="4390381" y="3402889"/>
              <a:ext cx="3411238" cy="369333"/>
              <a:chOff x="4390381" y="3402889"/>
              <a:chExt cx="3411238" cy="369333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EF893E9-034B-4461-8FF2-F605044A0792}"/>
                  </a:ext>
                </a:extLst>
              </p:cNvPr>
              <p:cNvSpPr/>
              <p:nvPr/>
            </p:nvSpPr>
            <p:spPr>
              <a:xfrm>
                <a:off x="4494990" y="3406462"/>
                <a:ext cx="3203668" cy="36576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CC1B00-B8BE-428E-BFC7-C8D8448976C3}"/>
                  </a:ext>
                </a:extLst>
              </p:cNvPr>
              <p:cNvSpPr txBox="1"/>
              <p:nvPr/>
            </p:nvSpPr>
            <p:spPr>
              <a:xfrm>
                <a:off x="4390381" y="3402889"/>
                <a:ext cx="3411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충전소 개수를 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6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개의 범주로 분류</a:t>
                </a: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583FE8-E27A-44F3-9EA3-40BAFA943F6B}"/>
                </a:ext>
              </a:extLst>
            </p:cNvPr>
            <p:cNvSpPr/>
            <p:nvPr/>
          </p:nvSpPr>
          <p:spPr>
            <a:xfrm>
              <a:off x="4494990" y="3763789"/>
              <a:ext cx="3203668" cy="19782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F5A7B2-0CDE-49B2-BCD0-F0543A3BD37C}"/>
                </a:ext>
              </a:extLst>
            </p:cNvPr>
            <p:cNvSpPr txBox="1"/>
            <p:nvPr/>
          </p:nvSpPr>
          <p:spPr>
            <a:xfrm>
              <a:off x="4148053" y="3876352"/>
              <a:ext cx="389588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0~5 	-&gt;1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6~10 	-&gt;2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11~15 	-&gt;3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16~20 	-&gt;4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21~25 	-&gt;5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25~30	-&gt;6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6836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6AD2A4-AA7C-4931-930B-3B99D40C8235}"/>
              </a:ext>
            </a:extLst>
          </p:cNvPr>
          <p:cNvGrpSpPr/>
          <p:nvPr/>
        </p:nvGrpSpPr>
        <p:grpSpPr>
          <a:xfrm>
            <a:off x="1325997" y="1130565"/>
            <a:ext cx="9540007" cy="1838390"/>
            <a:chOff x="494393" y="1130565"/>
            <a:chExt cx="9540007" cy="1838390"/>
          </a:xfrm>
          <a:scene3d>
            <a:camera prst="obliqueTopLeft"/>
            <a:lightRig rig="threePt" dir="t"/>
          </a:scene3d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E2DBBCCE-05D2-400D-914E-65F204A91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22727"/>
            <a:stretch/>
          </p:blipFill>
          <p:spPr>
            <a:xfrm>
              <a:off x="494393" y="1130565"/>
              <a:ext cx="3512337" cy="1838390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A21E7F84-DC58-49FD-A9AA-F73312B33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0892"/>
            <a:stretch/>
          </p:blipFill>
          <p:spPr>
            <a:xfrm>
              <a:off x="7192485" y="1217139"/>
              <a:ext cx="2841915" cy="1652865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C7CAB01-A2E0-4770-84F7-EF438BA449D2}"/>
                </a:ext>
              </a:extLst>
            </p:cNvPr>
            <p:cNvGrpSpPr/>
            <p:nvPr/>
          </p:nvGrpSpPr>
          <p:grpSpPr>
            <a:xfrm>
              <a:off x="4788731" y="1217618"/>
              <a:ext cx="2146194" cy="1493618"/>
              <a:chOff x="5210175" y="333375"/>
              <a:chExt cx="2424112" cy="1809750"/>
            </a:xfrm>
          </p:grpSpPr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9DEC00E3-F17A-4C96-8A22-2DBA0C905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/>
              <a:srcRect l="28992" t="312" r="-280" b="52500"/>
              <a:stretch/>
            </p:blipFill>
            <p:spPr>
              <a:xfrm>
                <a:off x="5210175" y="333375"/>
                <a:ext cx="2424112" cy="1438275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38AF6AA7-D60F-421F-8277-73BA93719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/>
              <a:srcRect l="28992" t="86876" r="-280" b="3124"/>
              <a:stretch/>
            </p:blipFill>
            <p:spPr>
              <a:xfrm>
                <a:off x="5210175" y="1838325"/>
                <a:ext cx="2424112" cy="304800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366950-9B99-43FB-980A-A87D3218B773}"/>
              </a:ext>
            </a:extLst>
          </p:cNvPr>
          <p:cNvGrpSpPr/>
          <p:nvPr/>
        </p:nvGrpSpPr>
        <p:grpSpPr>
          <a:xfrm>
            <a:off x="1171720" y="2957537"/>
            <a:ext cx="9848561" cy="1960667"/>
            <a:chOff x="494394" y="2957537"/>
            <a:chExt cx="9848561" cy="1960667"/>
          </a:xfrm>
          <a:scene3d>
            <a:camera prst="obliqueTopLeft"/>
            <a:lightRig rig="threePt" dir="t"/>
          </a:scene3d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C62E8CA-0DAB-4196-AE81-97AE870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94394" y="3047744"/>
              <a:ext cx="4482131" cy="1567677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B1266828-5237-45B7-A1E9-8A745912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91854" y="2957537"/>
              <a:ext cx="5151101" cy="1960667"/>
            </a:xfrm>
            <a:prstGeom prst="rect">
              <a:avLst/>
            </a:prstGeom>
          </p:spPr>
        </p:pic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078C7B64-44C7-4730-B197-2AC7DEBC79DD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b="52092"/>
          <a:stretch/>
        </p:blipFill>
        <p:spPr>
          <a:xfrm>
            <a:off x="1694342" y="4730322"/>
            <a:ext cx="3587108" cy="148347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81AB83C3-1A32-4F94-9409-56F395925E61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51395" b="1353"/>
          <a:stretch/>
        </p:blipFill>
        <p:spPr>
          <a:xfrm>
            <a:off x="6492137" y="4902376"/>
            <a:ext cx="3533573" cy="1441314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22E21EF-C519-47D2-808F-93D6C1815BBE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CFB6B9B-9078-4F4B-81BE-F067A1E8A27E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4D089FA-4EBC-446D-A063-6D750796240A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3B99F4A-DE6D-4161-A7DC-70DFD5D74A8B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9E935EB-038E-4946-9F02-BD9D5F082093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모델 생성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B6A5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42656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C23700DB-0E06-4781-9306-D675B439FC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6528" y="1366696"/>
            <a:ext cx="3118943" cy="4186116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0F61582-C68B-44B2-9F3D-5DBADDCECE1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7343" y="1366696"/>
            <a:ext cx="3229087" cy="418752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D16787D-B7B5-4AEE-8D75-461D71D5728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5570" y="1324124"/>
            <a:ext cx="3106550" cy="4111431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494C13C-428C-43A8-9151-4D27941CB96F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D55E5BA-3D45-43B9-9490-69F34E4CB401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8B498F2-451D-43D2-98AB-8D2C67A51A20}"/>
                </a:ext>
              </a:extLst>
            </p:cNvPr>
            <p:cNvSpPr/>
            <p:nvPr/>
          </p:nvSpPr>
          <p:spPr>
            <a:xfrm>
              <a:off x="4440853" y="287120"/>
              <a:ext cx="3044807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DEDEFD-2710-4451-AEF7-0E39E96753BE}"/>
                </a:ext>
              </a:extLst>
            </p:cNvPr>
            <p:cNvSpPr txBox="1"/>
            <p:nvPr/>
          </p:nvSpPr>
          <p:spPr>
            <a:xfrm>
              <a:off x="2838491" y="245924"/>
              <a:ext cx="1588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CD5CBFD-2972-4C3B-BC21-69FCDFB51BF7}"/>
                </a:ext>
              </a:extLst>
            </p:cNvPr>
            <p:cNvSpPr txBox="1"/>
            <p:nvPr/>
          </p:nvSpPr>
          <p:spPr>
            <a:xfrm>
              <a:off x="4440853" y="241533"/>
              <a:ext cx="3093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모델 생성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7E970F6-22C8-412F-BDAB-7B4DA95541B5}"/>
              </a:ext>
            </a:extLst>
          </p:cNvPr>
          <p:cNvGrpSpPr/>
          <p:nvPr/>
        </p:nvGrpSpPr>
        <p:grpSpPr>
          <a:xfrm>
            <a:off x="8789964" y="5780866"/>
            <a:ext cx="1264827" cy="369332"/>
            <a:chOff x="-2158528" y="4917647"/>
            <a:chExt cx="1264827" cy="369332"/>
          </a:xfrm>
          <a:scene3d>
            <a:camera prst="obliqueTopLeft"/>
            <a:lightRig rig="threePt" dir="t"/>
          </a:scene3d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87987E8-8050-4139-B502-D3DDA7559D74}"/>
                </a:ext>
              </a:extLst>
            </p:cNvPr>
            <p:cNvSpPr/>
            <p:nvPr/>
          </p:nvSpPr>
          <p:spPr>
            <a:xfrm>
              <a:off x="-2132150" y="4917647"/>
              <a:ext cx="1218785" cy="36804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DF9DF5-8A52-4884-B971-D179B3AF86F8}"/>
                </a:ext>
              </a:extLst>
            </p:cNvPr>
            <p:cNvSpPr txBox="1"/>
            <p:nvPr/>
          </p:nvSpPr>
          <p:spPr>
            <a:xfrm>
              <a:off x="-2158528" y="4918932"/>
              <a:ext cx="1264827" cy="368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과대 적합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4AA08DD-9F31-4ED3-AF39-BAE6D0CF7680}"/>
              </a:ext>
            </a:extLst>
          </p:cNvPr>
          <p:cNvGrpSpPr/>
          <p:nvPr/>
        </p:nvGrpSpPr>
        <p:grpSpPr>
          <a:xfrm>
            <a:off x="5344677" y="5778488"/>
            <a:ext cx="1502644" cy="369332"/>
            <a:chOff x="-1974185" y="2981229"/>
            <a:chExt cx="1502644" cy="369332"/>
          </a:xfrm>
          <a:scene3d>
            <a:camera prst="obliqueTopLeft"/>
            <a:lightRig rig="threePt" dir="t"/>
          </a:scene3d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9291766-1954-42BB-BA1A-34A8298F2D38}"/>
                </a:ext>
              </a:extLst>
            </p:cNvPr>
            <p:cNvSpPr/>
            <p:nvPr/>
          </p:nvSpPr>
          <p:spPr>
            <a:xfrm>
              <a:off x="-1684979" y="2981229"/>
              <a:ext cx="924232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709533D-4ABC-49C8-8119-C99A4DE54781}"/>
                </a:ext>
              </a:extLst>
            </p:cNvPr>
            <p:cNvSpPr txBox="1"/>
            <p:nvPr/>
          </p:nvSpPr>
          <p:spPr>
            <a:xfrm>
              <a:off x="-1974185" y="2981229"/>
              <a:ext cx="1502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일반화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F329B5E-A58C-4448-AF0A-E77EFD65095C}"/>
              </a:ext>
            </a:extLst>
          </p:cNvPr>
          <p:cNvGrpSpPr/>
          <p:nvPr/>
        </p:nvGrpSpPr>
        <p:grpSpPr>
          <a:xfrm>
            <a:off x="2137207" y="5778488"/>
            <a:ext cx="1264827" cy="369332"/>
            <a:chOff x="-2158528" y="4917647"/>
            <a:chExt cx="1264827" cy="369332"/>
          </a:xfrm>
          <a:scene3d>
            <a:camera prst="obliqueTopLeft"/>
            <a:lightRig rig="threePt" dir="t"/>
          </a:scene3d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1165584-1057-492E-9FAD-DC3B3C3C8569}"/>
                </a:ext>
              </a:extLst>
            </p:cNvPr>
            <p:cNvSpPr/>
            <p:nvPr/>
          </p:nvSpPr>
          <p:spPr>
            <a:xfrm>
              <a:off x="-2132150" y="4917647"/>
              <a:ext cx="1218785" cy="36804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156834-E026-4BFC-B5EB-FB919FDFE873}"/>
                </a:ext>
              </a:extLst>
            </p:cNvPr>
            <p:cNvSpPr txBox="1"/>
            <p:nvPr/>
          </p:nvSpPr>
          <p:spPr>
            <a:xfrm>
              <a:off x="-2158528" y="4918932"/>
              <a:ext cx="1264827" cy="368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과소 적합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518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44980" y="297866"/>
            <a:ext cx="6603414" cy="466056"/>
            <a:chOff x="2812362" y="241533"/>
            <a:chExt cx="5940400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374967" y="287120"/>
              <a:ext cx="4333570" cy="37560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12362" y="245924"/>
              <a:ext cx="1578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400260" y="241533"/>
              <a:ext cx="4308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관광지 중심 최적입지지역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4D0BE3-3176-47B5-8A8A-3AAC8CA4B4F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"/>
          <a:stretch/>
        </p:blipFill>
        <p:spPr>
          <a:xfrm>
            <a:off x="736968" y="1798360"/>
            <a:ext cx="7223962" cy="393085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650143C-B35F-4F13-9815-E12FA4D58AAA}"/>
              </a:ext>
            </a:extLst>
          </p:cNvPr>
          <p:cNvSpPr txBox="1"/>
          <p:nvPr/>
        </p:nvSpPr>
        <p:spPr>
          <a:xfrm>
            <a:off x="9690704" y="3001639"/>
            <a:ext cx="42862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X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4D9E32-C5D5-49C3-BCDE-586EA100F7BE}"/>
              </a:ext>
            </a:extLst>
          </p:cNvPr>
          <p:cNvGrpSpPr/>
          <p:nvPr/>
        </p:nvGrpSpPr>
        <p:grpSpPr>
          <a:xfrm>
            <a:off x="5570263" y="2368438"/>
            <a:ext cx="2603447" cy="3746405"/>
            <a:chOff x="5570263" y="2368438"/>
            <a:chExt cx="2603447" cy="3746405"/>
          </a:xfrm>
          <a:scene3d>
            <a:camera prst="obliqueTopLeft"/>
            <a:lightRig rig="threePt" dir="t"/>
          </a:scene3d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68DD90-C005-4E52-A007-22E42B1AA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7" t="80846" r="60107"/>
            <a:stretch/>
          </p:blipFill>
          <p:spPr>
            <a:xfrm>
              <a:off x="5570263" y="4733642"/>
              <a:ext cx="1640357" cy="13812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EA3EBD8-C511-4B22-B82A-CA05F57CC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7" t="25377" r="66129" b="48447"/>
            <a:stretch/>
          </p:blipFill>
          <p:spPr>
            <a:xfrm rot="751401">
              <a:off x="6269649" y="2368438"/>
              <a:ext cx="1904061" cy="3066014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C3623A-6889-477A-B8F4-B70A2C90CDA7}"/>
              </a:ext>
            </a:extLst>
          </p:cNvPr>
          <p:cNvSpPr/>
          <p:nvPr/>
        </p:nvSpPr>
        <p:spPr>
          <a:xfrm>
            <a:off x="8351154" y="1417673"/>
            <a:ext cx="3107720" cy="270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734150-3EDD-45C0-AD96-6608169D8FA0}"/>
              </a:ext>
            </a:extLst>
          </p:cNvPr>
          <p:cNvSpPr/>
          <p:nvPr/>
        </p:nvSpPr>
        <p:spPr>
          <a:xfrm>
            <a:off x="8097091" y="3406076"/>
            <a:ext cx="3589360" cy="2588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9BE8682-EA40-4B7D-9626-8D1DD1D00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79960"/>
              </p:ext>
            </p:extLst>
          </p:nvPr>
        </p:nvGraphicFramePr>
        <p:xfrm>
          <a:off x="8337911" y="1412151"/>
          <a:ext cx="3107720" cy="1617114"/>
        </p:xfrm>
        <a:graphic>
          <a:graphicData uri="http://schemas.openxmlformats.org/drawingml/2006/table">
            <a:tbl>
              <a:tblPr/>
              <a:tblGrid>
                <a:gridCol w="776930">
                  <a:extLst>
                    <a:ext uri="{9D8B030D-6E8A-4147-A177-3AD203B41FA5}">
                      <a16:colId xmlns:a16="http://schemas.microsoft.com/office/drawing/2014/main" val="3680897620"/>
                    </a:ext>
                  </a:extLst>
                </a:gridCol>
                <a:gridCol w="776930">
                  <a:extLst>
                    <a:ext uri="{9D8B030D-6E8A-4147-A177-3AD203B41FA5}">
                      <a16:colId xmlns:a16="http://schemas.microsoft.com/office/drawing/2014/main" val="1054284044"/>
                    </a:ext>
                  </a:extLst>
                </a:gridCol>
                <a:gridCol w="776930">
                  <a:extLst>
                    <a:ext uri="{9D8B030D-6E8A-4147-A177-3AD203B41FA5}">
                      <a16:colId xmlns:a16="http://schemas.microsoft.com/office/drawing/2014/main" val="1014611738"/>
                    </a:ext>
                  </a:extLst>
                </a:gridCol>
                <a:gridCol w="776930">
                  <a:extLst>
                    <a:ext uri="{9D8B030D-6E8A-4147-A177-3AD203B41FA5}">
                      <a16:colId xmlns:a16="http://schemas.microsoft.com/office/drawing/2014/main" val="2072686983"/>
                    </a:ext>
                  </a:extLst>
                </a:gridCol>
              </a:tblGrid>
              <a:tr h="269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tour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009801"/>
                  </a:ext>
                </a:extLst>
              </a:tr>
              <a:tr h="269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398730"/>
                  </a:ext>
                </a:extLst>
              </a:tr>
              <a:tr h="269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914211"/>
                  </a:ext>
                </a:extLst>
              </a:tr>
              <a:tr h="269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15280"/>
                  </a:ext>
                </a:extLst>
              </a:tr>
              <a:tr h="269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136995"/>
                  </a:ext>
                </a:extLst>
              </a:tr>
              <a:tr h="269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797960"/>
                  </a:ext>
                </a:extLst>
              </a:tr>
            </a:tbl>
          </a:graphicData>
        </a:graphic>
      </p:graphicFrame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DBC9B2CE-E435-458C-A408-DA026B7BC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776477"/>
              </p:ext>
            </p:extLst>
          </p:nvPr>
        </p:nvGraphicFramePr>
        <p:xfrm>
          <a:off x="8204691" y="3330209"/>
          <a:ext cx="3374160" cy="2052366"/>
        </p:xfrm>
        <a:graphic>
          <a:graphicData uri="http://schemas.openxmlformats.org/drawingml/2006/table">
            <a:tbl>
              <a:tblPr/>
              <a:tblGrid>
                <a:gridCol w="843540">
                  <a:extLst>
                    <a:ext uri="{9D8B030D-6E8A-4147-A177-3AD203B41FA5}">
                      <a16:colId xmlns:a16="http://schemas.microsoft.com/office/drawing/2014/main" val="4082973595"/>
                    </a:ext>
                  </a:extLst>
                </a:gridCol>
                <a:gridCol w="843540">
                  <a:extLst>
                    <a:ext uri="{9D8B030D-6E8A-4147-A177-3AD203B41FA5}">
                      <a16:colId xmlns:a16="http://schemas.microsoft.com/office/drawing/2014/main" val="622964510"/>
                    </a:ext>
                  </a:extLst>
                </a:gridCol>
                <a:gridCol w="843540">
                  <a:extLst>
                    <a:ext uri="{9D8B030D-6E8A-4147-A177-3AD203B41FA5}">
                      <a16:colId xmlns:a16="http://schemas.microsoft.com/office/drawing/2014/main" val="4003578986"/>
                    </a:ext>
                  </a:extLst>
                </a:gridCol>
                <a:gridCol w="843540">
                  <a:extLst>
                    <a:ext uri="{9D8B030D-6E8A-4147-A177-3AD203B41FA5}">
                      <a16:colId xmlns:a16="http://schemas.microsoft.com/office/drawing/2014/main" val="840206491"/>
                    </a:ext>
                  </a:extLst>
                </a:gridCol>
              </a:tblGrid>
              <a:tr h="3420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tour_info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shop_info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food_info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domi_info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239979"/>
                  </a:ext>
                </a:extLst>
              </a:tr>
              <a:tr h="342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341570"/>
                  </a:ext>
                </a:extLst>
              </a:tr>
              <a:tr h="342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88544"/>
                  </a:ext>
                </a:extLst>
              </a:tr>
              <a:tr h="342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085605"/>
                  </a:ext>
                </a:extLst>
              </a:tr>
              <a:tr h="342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407134"/>
                  </a:ext>
                </a:extLst>
              </a:tr>
              <a:tr h="342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44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2638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ACFCD2EC-6A63-4C4C-8F09-B5E6A3098E5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8496" y="1417673"/>
            <a:ext cx="10677525" cy="199072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A0F24EC-843B-468B-BAD0-A05DED36FC18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2" t="3117" r="19286" b="79886"/>
          <a:stretch/>
        </p:blipFill>
        <p:spPr>
          <a:xfrm>
            <a:off x="9196553" y="1306035"/>
            <a:ext cx="1319046" cy="56648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BE7F826-F81E-47A4-95E1-359081C9F608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2" t="3117" r="19286" b="79886"/>
          <a:stretch/>
        </p:blipFill>
        <p:spPr>
          <a:xfrm>
            <a:off x="7409434" y="1306035"/>
            <a:ext cx="1226809" cy="526876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A5290C8-7D4C-4C52-BFF4-50975BEC5ED6}"/>
              </a:ext>
            </a:extLst>
          </p:cNvPr>
          <p:cNvGrpSpPr/>
          <p:nvPr/>
        </p:nvGrpSpPr>
        <p:grpSpPr>
          <a:xfrm>
            <a:off x="1041881" y="3668388"/>
            <a:ext cx="9959379" cy="2373388"/>
            <a:chOff x="1041881" y="3668388"/>
            <a:chExt cx="9959379" cy="2373388"/>
          </a:xfrm>
          <a:scene3d>
            <a:camera prst="obliqueTopLeft"/>
            <a:lightRig rig="threePt" dir="t"/>
          </a:scene3d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FD2EDE2-15FC-4938-982F-B61C0C2C7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7F7F7">
                    <a:alpha val="96863"/>
                  </a:srgbClr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3375" y1="29000" x2="22875" y2="45500"/>
                          <a14:foregroundMark x1="17125" y1="57000" x2="23875" y2="56667"/>
                          <a14:foregroundMark x1="23875" y1="56667" x2="25750" y2="56667"/>
                          <a14:backgroundMark x1="17125" y1="58333" x2="10000" y2="5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t="24521" r="7852" b="35639"/>
            <a:stretch/>
          </p:blipFill>
          <p:spPr>
            <a:xfrm>
              <a:off x="1911213" y="4306186"/>
              <a:ext cx="3924279" cy="13993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1FF491-2CD9-4FEC-9B7D-BB5498902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7" t="15404" b="8544"/>
            <a:stretch/>
          </p:blipFill>
          <p:spPr>
            <a:xfrm>
              <a:off x="6356510" y="3992900"/>
              <a:ext cx="3648230" cy="2048876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F2CCDCC-13BA-4078-B585-F6C3AFD26104}"/>
                </a:ext>
              </a:extLst>
            </p:cNvPr>
            <p:cNvSpPr txBox="1"/>
            <p:nvPr/>
          </p:nvSpPr>
          <p:spPr>
            <a:xfrm>
              <a:off x="1041881" y="4221651"/>
              <a:ext cx="10425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(</a:t>
              </a:r>
              <a:endParaRPr lang="ko-KR" altLang="en-US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344D2B9-A501-4F23-ADF6-F0D0A0314DA9}"/>
                </a:ext>
              </a:extLst>
            </p:cNvPr>
            <p:cNvSpPr txBox="1"/>
            <p:nvPr/>
          </p:nvSpPr>
          <p:spPr>
            <a:xfrm>
              <a:off x="9612212" y="4122634"/>
              <a:ext cx="10425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)</a:t>
              </a:r>
              <a:endParaRPr lang="ko-KR" altLang="en-US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DE180DB-A10D-4712-B7C2-E8850B042E07}"/>
                </a:ext>
              </a:extLst>
            </p:cNvPr>
            <p:cNvSpPr txBox="1"/>
            <p:nvPr/>
          </p:nvSpPr>
          <p:spPr>
            <a:xfrm>
              <a:off x="10132910" y="3668388"/>
              <a:ext cx="868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</a:t>
              </a:r>
              <a:endPara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BB30AF5-CE30-44B2-9FDB-003D2A67D5D9}"/>
              </a:ext>
            </a:extLst>
          </p:cNvPr>
          <p:cNvGrpSpPr/>
          <p:nvPr/>
        </p:nvGrpSpPr>
        <p:grpSpPr>
          <a:xfrm>
            <a:off x="2844980" y="297866"/>
            <a:ext cx="6603414" cy="466056"/>
            <a:chOff x="2812362" y="241533"/>
            <a:chExt cx="5940400" cy="466056"/>
          </a:xfrm>
          <a:scene3d>
            <a:camera prst="obliqueTopLeft"/>
            <a:lightRig rig="threePt" dir="t"/>
          </a:scene3d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5ECAD2F-AC40-48FA-9A1C-FBDB61DBCDB5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2389E03-A80F-4D16-85EF-6F6D0EF2D47C}"/>
                </a:ext>
              </a:extLst>
            </p:cNvPr>
            <p:cNvSpPr/>
            <p:nvPr/>
          </p:nvSpPr>
          <p:spPr>
            <a:xfrm>
              <a:off x="4374967" y="287120"/>
              <a:ext cx="4333570" cy="37560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C4EB79-6505-4FC0-98C3-78E4B8B5FECB}"/>
                </a:ext>
              </a:extLst>
            </p:cNvPr>
            <p:cNvSpPr txBox="1"/>
            <p:nvPr/>
          </p:nvSpPr>
          <p:spPr>
            <a:xfrm>
              <a:off x="2812362" y="245924"/>
              <a:ext cx="1578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65C92D9-8836-431D-ADF4-3F86038FA6B4}"/>
                </a:ext>
              </a:extLst>
            </p:cNvPr>
            <p:cNvSpPr txBox="1"/>
            <p:nvPr/>
          </p:nvSpPr>
          <p:spPr>
            <a:xfrm>
              <a:off x="4400260" y="241533"/>
              <a:ext cx="4308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관광지 중심 최적입지지역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52584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6589964" cy="466056"/>
            <a:chOff x="2824462" y="241533"/>
            <a:chExt cx="5928300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161572" y="287120"/>
              <a:ext cx="4546965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2" y="245924"/>
              <a:ext cx="1334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분석결과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172658" y="241533"/>
              <a:ext cx="4535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도민 중심 최적입지지역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3425" y="1417673"/>
            <a:ext cx="10725150" cy="197167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1B137A27-1830-47AD-B131-D99F07C7AD1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2" t="3117" r="19286" b="79886"/>
          <a:stretch/>
        </p:blipFill>
        <p:spPr>
          <a:xfrm>
            <a:off x="10312670" y="1309578"/>
            <a:ext cx="1319046" cy="566489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FF2D0F-4488-46BD-B669-2278B9B6D6B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6" t="59980" r="12015" b="21658"/>
          <a:stretch/>
        </p:blipFill>
        <p:spPr>
          <a:xfrm rot="511439">
            <a:off x="6675515" y="979499"/>
            <a:ext cx="3160357" cy="108349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038D05-1C64-4BD2-AD94-F324DE101BC9}"/>
              </a:ext>
            </a:extLst>
          </p:cNvPr>
          <p:cNvGrpSpPr/>
          <p:nvPr/>
        </p:nvGrpSpPr>
        <p:grpSpPr>
          <a:xfrm>
            <a:off x="999349" y="3668388"/>
            <a:ext cx="10193302" cy="1876702"/>
            <a:chOff x="404197" y="3540792"/>
            <a:chExt cx="10193302" cy="1876702"/>
          </a:xfrm>
          <a:scene3d>
            <a:camera prst="obliqueTopLeft"/>
            <a:lightRig rig="threePt" dir="t"/>
          </a:scene3d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4CCF130-611A-471E-B3C5-3A554581C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7F7F7">
                    <a:alpha val="96863"/>
                  </a:srgbClr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3375" y1="29000" x2="22875" y2="45500"/>
                          <a14:foregroundMark x1="17125" y1="57000" x2="23875" y2="56667"/>
                          <a14:foregroundMark x1="23875" y1="56667" x2="25750" y2="56667"/>
                          <a14:backgroundMark x1="17125" y1="58333" x2="10000" y2="5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t="24521" r="7852" b="35639"/>
            <a:stretch/>
          </p:blipFill>
          <p:spPr>
            <a:xfrm>
              <a:off x="2643305" y="4236837"/>
              <a:ext cx="3121284" cy="111300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E80235-7722-46AA-A409-F4C1312F1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46600" b="89400" l="19200" r="77400">
                          <a14:foregroundMark x1="37000" y1="58000" x2="37000" y2="58000"/>
                          <a14:foregroundMark x1="27000" y1="48600" x2="27000" y2="48600"/>
                          <a14:foregroundMark x1="27800" y1="46600" x2="27800" y2="46600"/>
                          <a14:foregroundMark x1="19400" y1="52200" x2="19400" y2="52200"/>
                          <a14:foregroundMark x1="48000" y1="74000" x2="48000" y2="74000"/>
                          <a14:foregroundMark x1="49200" y1="72400" x2="49200" y2="72400"/>
                          <a14:foregroundMark x1="77400" y1="83200" x2="77400" y2="83200"/>
                          <a14:backgroundMark x1="79200" y1="47000" x2="76000" y2="37400"/>
                          <a14:backgroundMark x1="76000" y1="37400" x2="76000" y2="37400"/>
                          <a14:backgroundMark x1="75600" y1="47200" x2="75400" y2="36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8" t="44531" r="17696" b="5237"/>
            <a:stretch/>
          </p:blipFill>
          <p:spPr>
            <a:xfrm>
              <a:off x="1080190" y="4190915"/>
              <a:ext cx="1547651" cy="112971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EE46235-616C-45B1-8169-2A1BE113D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7" t="15543" r="7237" b="5724"/>
            <a:stretch/>
          </p:blipFill>
          <p:spPr>
            <a:xfrm>
              <a:off x="5838844" y="4094055"/>
              <a:ext cx="1547652" cy="122442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9927D1-A2E6-4EDF-AD92-FBF983D1A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247" y="4091247"/>
              <a:ext cx="1662258" cy="114544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DAD6C5-01E5-44FB-857C-9918F4AAA700}"/>
                </a:ext>
              </a:extLst>
            </p:cNvPr>
            <p:cNvSpPr txBox="1"/>
            <p:nvPr/>
          </p:nvSpPr>
          <p:spPr>
            <a:xfrm>
              <a:off x="404197" y="4094055"/>
              <a:ext cx="10425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(</a:t>
              </a:r>
              <a:endParaRPr lang="ko-KR" altLang="en-US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4695E4F-C06C-4878-AAF1-A3C1C43525CE}"/>
                </a:ext>
              </a:extLst>
            </p:cNvPr>
            <p:cNvSpPr txBox="1"/>
            <p:nvPr/>
          </p:nvSpPr>
          <p:spPr>
            <a:xfrm>
              <a:off x="9219084" y="3995038"/>
              <a:ext cx="10425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)</a:t>
              </a:r>
              <a:endParaRPr lang="ko-KR" altLang="en-US" sz="8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1D9D1AC-7CD6-4F38-A22E-98AC6F4CD02B}"/>
                </a:ext>
              </a:extLst>
            </p:cNvPr>
            <p:cNvSpPr txBox="1"/>
            <p:nvPr/>
          </p:nvSpPr>
          <p:spPr>
            <a:xfrm>
              <a:off x="9729149" y="3540792"/>
              <a:ext cx="868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</a:t>
              </a:r>
              <a:endPara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C267377-D50B-4223-91FB-420026391264}"/>
              </a:ext>
            </a:extLst>
          </p:cNvPr>
          <p:cNvGrpSpPr/>
          <p:nvPr/>
        </p:nvGrpSpPr>
        <p:grpSpPr>
          <a:xfrm>
            <a:off x="2844980" y="297866"/>
            <a:ext cx="6603414" cy="466056"/>
            <a:chOff x="2812362" y="241533"/>
            <a:chExt cx="5940400" cy="466056"/>
          </a:xfrm>
          <a:scene3d>
            <a:camera prst="obliqueTopLeft"/>
            <a:lightRig rig="threePt" dir="t"/>
          </a:scene3d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7743C14-567D-41AB-9807-A4608B71B71A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C5F78D4-0C72-4717-8DD3-CBC5D1FBCFB2}"/>
                </a:ext>
              </a:extLst>
            </p:cNvPr>
            <p:cNvSpPr/>
            <p:nvPr/>
          </p:nvSpPr>
          <p:spPr>
            <a:xfrm>
              <a:off x="4374967" y="287120"/>
              <a:ext cx="4333570" cy="37560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D932D0E-CB5B-4E06-8398-63A9016D7F1C}"/>
                </a:ext>
              </a:extLst>
            </p:cNvPr>
            <p:cNvSpPr txBox="1"/>
            <p:nvPr/>
          </p:nvSpPr>
          <p:spPr>
            <a:xfrm>
              <a:off x="2812362" y="245924"/>
              <a:ext cx="1578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232A0A6-9114-47E3-BBC0-DA187A35668B}"/>
                </a:ext>
              </a:extLst>
            </p:cNvPr>
            <p:cNvSpPr txBox="1"/>
            <p:nvPr/>
          </p:nvSpPr>
          <p:spPr>
            <a:xfrm>
              <a:off x="4400260" y="241533"/>
              <a:ext cx="4308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도민 중심 최적입지지역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09044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6589964" cy="466056"/>
            <a:chOff x="2824462" y="241533"/>
            <a:chExt cx="5928300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400260" y="287120"/>
              <a:ext cx="4308277" cy="37560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3" y="245924"/>
              <a:ext cx="1544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400260" y="241533"/>
              <a:ext cx="4308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결과 비교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2FE39-85CB-4969-B5C1-1246F54D565D}"/>
              </a:ext>
            </a:extLst>
          </p:cNvPr>
          <p:cNvGrpSpPr/>
          <p:nvPr/>
        </p:nvGrpSpPr>
        <p:grpSpPr>
          <a:xfrm>
            <a:off x="1590776" y="1699681"/>
            <a:ext cx="9010448" cy="4545198"/>
            <a:chOff x="1763060" y="1465755"/>
            <a:chExt cx="9010448" cy="4545198"/>
          </a:xfrm>
          <a:scene3d>
            <a:camera prst="obliqueTopLeft"/>
            <a:lightRig rig="threePt" dir="t"/>
          </a:scene3d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60" y="1506785"/>
              <a:ext cx="4166202" cy="450416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634241" y="1465755"/>
              <a:ext cx="4139267" cy="4545198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9CC5083-AFC1-43E3-8846-3738F094E026}"/>
              </a:ext>
            </a:extLst>
          </p:cNvPr>
          <p:cNvGrpSpPr/>
          <p:nvPr/>
        </p:nvGrpSpPr>
        <p:grpSpPr>
          <a:xfrm>
            <a:off x="2842133" y="1238884"/>
            <a:ext cx="1502644" cy="370617"/>
            <a:chOff x="-2158528" y="4917647"/>
            <a:chExt cx="1502644" cy="370617"/>
          </a:xfrm>
          <a:scene3d>
            <a:camera prst="obliqueTopLeft"/>
            <a:lightRig rig="threePt" dir="t"/>
          </a:scene3d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A96E63-D196-453E-948A-AB0083188AD9}"/>
                </a:ext>
              </a:extLst>
            </p:cNvPr>
            <p:cNvSpPr/>
            <p:nvPr/>
          </p:nvSpPr>
          <p:spPr>
            <a:xfrm>
              <a:off x="-2112486" y="4917647"/>
              <a:ext cx="1411800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B2A267F-84EB-4B30-9A53-88AD69822A0B}"/>
                </a:ext>
              </a:extLst>
            </p:cNvPr>
            <p:cNvSpPr txBox="1"/>
            <p:nvPr/>
          </p:nvSpPr>
          <p:spPr>
            <a:xfrm>
              <a:off x="-2158528" y="4918932"/>
              <a:ext cx="1502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관광객 중심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C49A88B-F187-4E15-B566-86A600515A99}"/>
              </a:ext>
            </a:extLst>
          </p:cNvPr>
          <p:cNvGrpSpPr/>
          <p:nvPr/>
        </p:nvGrpSpPr>
        <p:grpSpPr>
          <a:xfrm>
            <a:off x="7847225" y="1238884"/>
            <a:ext cx="1264827" cy="369332"/>
            <a:chOff x="-2158528" y="4917647"/>
            <a:chExt cx="1264827" cy="369332"/>
          </a:xfrm>
          <a:scene3d>
            <a:camera prst="obliqueTopLeft"/>
            <a:lightRig rig="threePt" dir="t"/>
          </a:scene3d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126CA5-C56C-47B8-8093-3BAE365FA59D}"/>
                </a:ext>
              </a:extLst>
            </p:cNvPr>
            <p:cNvSpPr/>
            <p:nvPr/>
          </p:nvSpPr>
          <p:spPr>
            <a:xfrm>
              <a:off x="-2132150" y="4917647"/>
              <a:ext cx="1218785" cy="36804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13E2776-F095-4ED1-B651-CD01D7570BEF}"/>
                </a:ext>
              </a:extLst>
            </p:cNvPr>
            <p:cNvSpPr txBox="1"/>
            <p:nvPr/>
          </p:nvSpPr>
          <p:spPr>
            <a:xfrm>
              <a:off x="-2158528" y="4918932"/>
              <a:ext cx="1264827" cy="368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[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도민 중심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]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307114" y="5249922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218415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307114" y="5249922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6096000" y="4790750"/>
            <a:ext cx="137943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.</a:t>
            </a: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.</a:t>
            </a: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.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F4BF7F-A2CB-4473-85A4-793F2057D7E1}"/>
              </a:ext>
            </a:extLst>
          </p:cNvPr>
          <p:cNvSpPr/>
          <p:nvPr/>
        </p:nvSpPr>
        <p:spPr>
          <a:xfrm>
            <a:off x="969673" y="1859903"/>
            <a:ext cx="10439062" cy="362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22239"/>
              </p:ext>
            </p:extLst>
          </p:nvPr>
        </p:nvGraphicFramePr>
        <p:xfrm>
          <a:off x="1055029" y="1830550"/>
          <a:ext cx="10258011" cy="2939895"/>
        </p:xfrm>
        <a:graphic>
          <a:graphicData uri="http://schemas.openxmlformats.org/drawingml/2006/table">
            <a:tbl>
              <a:tblPr/>
              <a:tblGrid>
                <a:gridCol w="1139779">
                  <a:extLst>
                    <a:ext uri="{9D8B030D-6E8A-4147-A177-3AD203B41FA5}">
                      <a16:colId xmlns:a16="http://schemas.microsoft.com/office/drawing/2014/main" val="2429937309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3302676790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474755842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2165206319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2312723716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1892853660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576300441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2899946419"/>
                    </a:ext>
                  </a:extLst>
                </a:gridCol>
                <a:gridCol w="1139779">
                  <a:extLst>
                    <a:ext uri="{9D8B030D-6E8A-4147-A177-3AD203B41FA5}">
                      <a16:colId xmlns:a16="http://schemas.microsoft.com/office/drawing/2014/main" val="2272396103"/>
                    </a:ext>
                  </a:extLst>
                </a:gridCol>
              </a:tblGrid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자치센터명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기존 개수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기존 범주화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관광객강화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도민강화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관광객개수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도민개수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관광객증설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도민증설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3629"/>
                  </a:ext>
                </a:extLst>
              </a:tr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애월읍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5.680936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5.680936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28.40468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28.40468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1.404682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1.404682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29089"/>
                  </a:ext>
                </a:extLst>
              </a:tr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조천읍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5.811715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5.811715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29.05857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29.05857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-0.94143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-0.94143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035996"/>
                  </a:ext>
                </a:extLst>
              </a:tr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한림읍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4.837272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5.529899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24.18636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27.6495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6.186359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9.649495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886031"/>
                  </a:ext>
                </a:extLst>
              </a:tr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구좌읍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4.644597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5.626461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23.22299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28.1323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4.222985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9.132303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034026"/>
                  </a:ext>
                </a:extLst>
              </a:tr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한경면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4.370815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4.487804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21.85408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22.43902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8.854075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9.439018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634964"/>
                  </a:ext>
                </a:extLst>
              </a:tr>
              <a:tr h="419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추자면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2.558784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1.484881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12.79392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7.424406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12.79392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아시아고딕L" panose="02020600000000000000" pitchFamily="18" charset="-127"/>
                          <a:ea typeface="a아시아고딕L" panose="02020600000000000000" pitchFamily="18" charset="-127"/>
                        </a:rPr>
                        <a:t>7.424406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492539"/>
                  </a:ext>
                </a:extLst>
              </a:tr>
            </a:tbl>
          </a:graphicData>
        </a:graphic>
      </p:graphicFrame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049E2D0-E7B8-41B1-8944-4E523167C19F}"/>
              </a:ext>
            </a:extLst>
          </p:cNvPr>
          <p:cNvGrpSpPr/>
          <p:nvPr/>
        </p:nvGrpSpPr>
        <p:grpSpPr>
          <a:xfrm>
            <a:off x="2858431" y="297866"/>
            <a:ext cx="6589964" cy="466056"/>
            <a:chOff x="2824462" y="241533"/>
            <a:chExt cx="5928300" cy="466056"/>
          </a:xfrm>
          <a:scene3d>
            <a:camera prst="obliqueTopLeft"/>
            <a:lightRig rig="threePt" dir="t"/>
          </a:scene3d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4B06AE8-1ED4-4BE7-ACF2-DF35BE0123B3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907A158-63F7-4D7E-88AF-ADE6A8248D31}"/>
                </a:ext>
              </a:extLst>
            </p:cNvPr>
            <p:cNvSpPr/>
            <p:nvPr/>
          </p:nvSpPr>
          <p:spPr>
            <a:xfrm>
              <a:off x="4400260" y="287120"/>
              <a:ext cx="4308277" cy="37560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856AF3A-5821-4A51-AD4D-C1D9E8156C02}"/>
                </a:ext>
              </a:extLst>
            </p:cNvPr>
            <p:cNvSpPr txBox="1"/>
            <p:nvPr/>
          </p:nvSpPr>
          <p:spPr>
            <a:xfrm>
              <a:off x="2838493" y="245924"/>
              <a:ext cx="1544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95077B-0A37-440F-8563-633A1D07691C}"/>
                </a:ext>
              </a:extLst>
            </p:cNvPr>
            <p:cNvSpPr txBox="1"/>
            <p:nvPr/>
          </p:nvSpPr>
          <p:spPr>
            <a:xfrm>
              <a:off x="4400260" y="241533"/>
              <a:ext cx="4308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결과 비교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064403A-F869-4920-B0CE-84F13F18253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7519" r="69747" b="71809"/>
          <a:stretch/>
        </p:blipFill>
        <p:spPr>
          <a:xfrm>
            <a:off x="8274009" y="1699214"/>
            <a:ext cx="3795274" cy="643300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891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034D473-0883-40C3-9651-B94E78E7D4BE}"/>
              </a:ext>
            </a:extLst>
          </p:cNvPr>
          <p:cNvGrpSpPr/>
          <p:nvPr/>
        </p:nvGrpSpPr>
        <p:grpSpPr>
          <a:xfrm>
            <a:off x="4077673" y="140442"/>
            <a:ext cx="4036655" cy="1411523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66869E-E070-4355-845A-65D1A6721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8B0B1A-E8A0-4222-BD8B-0F4837D5AF13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3F0951A-0064-4238-B715-D222416E5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2AF51D-2E9A-41B3-968A-DD9A17318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0947EAC-9C5F-4C1F-88FF-8E48FD5F8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3EA263C-C473-4E39-8252-F7F461BE76E6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7A11A506-5E3C-4D4C-BCBB-C29E69DCA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ED43F7FA-7392-463F-B09A-C53093BB9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6992761-5DA2-4F66-8E26-F9ACEEC09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9243CD0-4BBD-4946-B5F8-425BBE425894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96A0876E-1D19-45A4-983B-DB3BBD23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3D79128-3C26-4631-B3D4-F0AE86312335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65F59DAD-B5D1-447F-B2A7-2568B2920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6085A100-8A20-40D8-B2BF-4C36DD53D3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B52044E0-D92E-476E-979A-4555C31A1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7055CFD-6343-4A88-8517-F1D53227CBA6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888B445E-175A-4950-AB14-87A79B7A2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F2B9CE-102F-4BFA-9568-6F7C240895E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503DBA20-329C-4879-9563-DD0FE37150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223C8CD3-0E0E-4BBC-8B6F-4A7ED691A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84ED156B-0D33-4C8A-9062-8B86336F1E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33FB62E-D3AE-40C4-9FE6-E4D5609020C3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BFB55454-0DCF-4E03-8DED-A71B44953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660DB285-12B6-406F-A8C2-988ED0327496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8D913B5F-8509-4A89-8588-3B93963BF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31339ECD-4AA2-4598-A0FE-5BEF9546F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064E4C-CB42-4585-B058-A0B2BE106BDC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F82094E5-50C6-4A17-B531-E59CE45E6228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EB17AAA-33DD-4A5E-B0DF-FD344519CE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B15D5EED-783A-401A-AD2D-1584C9D450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A6C92C40-8458-4751-BEDB-343F0B35F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7029F38E-213B-4DB1-B981-3822DFDFFBFE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95CFBCB6-46B7-4D67-972E-033A0D1267E9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6F34D61-E96A-4BEC-80C9-6F6B868E05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17C9CEAA-EB04-4405-BD32-FD2DE891A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29991063-47C4-4BCA-B127-90D0C9FC5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542595" y="3745085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9CD8E85-1B05-48C1-A6A4-CF6D9EE1078F}"/>
              </a:ext>
            </a:extLst>
          </p:cNvPr>
          <p:cNvGrpSpPr/>
          <p:nvPr/>
        </p:nvGrpSpPr>
        <p:grpSpPr>
          <a:xfrm>
            <a:off x="4597949" y="1681704"/>
            <a:ext cx="2996103" cy="411175"/>
            <a:chOff x="4397278" y="1652208"/>
            <a:chExt cx="2996103" cy="411175"/>
          </a:xfrm>
          <a:scene3d>
            <a:camera prst="obliqueTopLeft"/>
            <a:lightRig rig="threePt" dir="t"/>
          </a:scene3d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E7011B3-0DC3-4AC1-994D-6D4669DC3B2D}"/>
                </a:ext>
              </a:extLst>
            </p:cNvPr>
            <p:cNvSpPr/>
            <p:nvPr/>
          </p:nvSpPr>
          <p:spPr>
            <a:xfrm>
              <a:off x="4397278" y="1653640"/>
              <a:ext cx="2996103" cy="409743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4908F84-5B7F-4537-8966-8FC7CF5574EE}"/>
                </a:ext>
              </a:extLst>
            </p:cNvPr>
            <p:cNvSpPr/>
            <p:nvPr/>
          </p:nvSpPr>
          <p:spPr>
            <a:xfrm>
              <a:off x="5353799" y="1687502"/>
              <a:ext cx="1996546" cy="335764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D42AD56-5141-4E93-AFFD-0EDD47FEE5B1}"/>
                </a:ext>
              </a:extLst>
            </p:cNvPr>
            <p:cNvSpPr txBox="1"/>
            <p:nvPr/>
          </p:nvSpPr>
          <p:spPr>
            <a:xfrm>
              <a:off x="4397278" y="1652208"/>
              <a:ext cx="928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순서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68B1B4-AE1F-4114-B366-868C5521B30E}"/>
                </a:ext>
              </a:extLst>
            </p:cNvPr>
            <p:cNvSpPr txBox="1"/>
            <p:nvPr/>
          </p:nvSpPr>
          <p:spPr>
            <a:xfrm>
              <a:off x="5372770" y="1655329"/>
              <a:ext cx="1996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무슨 순서일까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?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B6A5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286B17-F8F7-4C1C-A7F3-4C9D934A7189}"/>
              </a:ext>
            </a:extLst>
          </p:cNvPr>
          <p:cNvSpPr/>
          <p:nvPr/>
        </p:nvSpPr>
        <p:spPr>
          <a:xfrm>
            <a:off x="0" y="2369574"/>
            <a:ext cx="12192000" cy="6335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C3C093-43EA-4E33-9ABD-C24D3FF05B2F}"/>
              </a:ext>
            </a:extLst>
          </p:cNvPr>
          <p:cNvSpPr/>
          <p:nvPr/>
        </p:nvSpPr>
        <p:spPr>
          <a:xfrm>
            <a:off x="-7191" y="4656031"/>
            <a:ext cx="12192000" cy="6335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7425AB-5EE3-40AD-B3B3-C625AFEF93B8}"/>
              </a:ext>
            </a:extLst>
          </p:cNvPr>
          <p:cNvSpPr txBox="1"/>
          <p:nvPr/>
        </p:nvSpPr>
        <p:spPr>
          <a:xfrm>
            <a:off x="8107137" y="4771976"/>
            <a:ext cx="2047875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4.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한계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E635923F-D6D6-4480-A065-66DFD8B5EE2E}"/>
              </a:ext>
            </a:extLst>
          </p:cNvPr>
          <p:cNvSpPr/>
          <p:nvPr/>
        </p:nvSpPr>
        <p:spPr>
          <a:xfrm>
            <a:off x="7854600" y="5082229"/>
            <a:ext cx="275303" cy="237330"/>
          </a:xfrm>
          <a:prstGeom prst="triangle">
            <a:avLst/>
          </a:prstGeom>
          <a:solidFill>
            <a:srgbClr val="BCDBDE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5C66BBC6-1AFE-472F-ABCC-BD4EDF10DEA6}"/>
              </a:ext>
            </a:extLst>
          </p:cNvPr>
          <p:cNvSpPr/>
          <p:nvPr/>
        </p:nvSpPr>
        <p:spPr>
          <a:xfrm>
            <a:off x="1945352" y="2859597"/>
            <a:ext cx="275303" cy="237330"/>
          </a:xfrm>
          <a:prstGeom prst="triangle">
            <a:avLst/>
          </a:prstGeom>
          <a:solidFill>
            <a:srgbClr val="BCDBDE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BB767BD6-1CC2-4AC8-893E-EEE53BD65616}"/>
              </a:ext>
            </a:extLst>
          </p:cNvPr>
          <p:cNvSpPr/>
          <p:nvPr/>
        </p:nvSpPr>
        <p:spPr>
          <a:xfrm>
            <a:off x="1945352" y="5112181"/>
            <a:ext cx="275303" cy="237330"/>
          </a:xfrm>
          <a:prstGeom prst="triangle">
            <a:avLst/>
          </a:prstGeom>
          <a:solidFill>
            <a:srgbClr val="BCDBDE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500EB0C5-06F9-4F16-AF35-63D17475FFDA}"/>
              </a:ext>
            </a:extLst>
          </p:cNvPr>
          <p:cNvSpPr/>
          <p:nvPr/>
        </p:nvSpPr>
        <p:spPr>
          <a:xfrm>
            <a:off x="7856008" y="2828320"/>
            <a:ext cx="275303" cy="237330"/>
          </a:xfrm>
          <a:prstGeom prst="triangle">
            <a:avLst/>
          </a:prstGeom>
          <a:solidFill>
            <a:srgbClr val="BCDBDE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8EACBF-60DB-4601-810D-1A09CBFD3364}"/>
              </a:ext>
            </a:extLst>
          </p:cNvPr>
          <p:cNvGrpSpPr/>
          <p:nvPr/>
        </p:nvGrpSpPr>
        <p:grpSpPr>
          <a:xfrm>
            <a:off x="1667240" y="2520537"/>
            <a:ext cx="2772987" cy="2020433"/>
            <a:chOff x="1667240" y="2520537"/>
            <a:chExt cx="2772987" cy="2020433"/>
          </a:xfrm>
          <a:scene3d>
            <a:camera prst="obliqueTopLeft"/>
            <a:lightRig rig="threePt" dir="t"/>
          </a:scene3d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298AEF-BB44-4244-995A-1880A1C7F02D}"/>
                </a:ext>
              </a:extLst>
            </p:cNvPr>
            <p:cNvSpPr txBox="1"/>
            <p:nvPr/>
          </p:nvSpPr>
          <p:spPr>
            <a:xfrm>
              <a:off x="1673356" y="2520537"/>
              <a:ext cx="27607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분석배경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91F33B-95F6-42A5-A827-2916BD76D3EA}"/>
                </a:ext>
              </a:extLst>
            </p:cNvPr>
            <p:cNvSpPr txBox="1"/>
            <p:nvPr/>
          </p:nvSpPr>
          <p:spPr>
            <a:xfrm>
              <a:off x="1673356" y="3058984"/>
              <a:ext cx="276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전기차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충전소 보급 현황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D8A22C-940B-4AB1-A252-82C8270B71F2}"/>
                </a:ext>
              </a:extLst>
            </p:cNvPr>
            <p:cNvSpPr txBox="1"/>
            <p:nvPr/>
          </p:nvSpPr>
          <p:spPr>
            <a:xfrm>
              <a:off x="1667240" y="3432974"/>
              <a:ext cx="276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전기차 충전소 실태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C33B4-9A91-4143-BD10-956202163459}"/>
                </a:ext>
              </a:extLst>
            </p:cNvPr>
            <p:cNvSpPr txBox="1"/>
            <p:nvPr/>
          </p:nvSpPr>
          <p:spPr>
            <a:xfrm>
              <a:off x="1673355" y="3802306"/>
              <a:ext cx="276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전기차 충전소 증원 예정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12CB51-AE52-45EA-8D1E-DF7B7AE32DFE}"/>
                </a:ext>
              </a:extLst>
            </p:cNvPr>
            <p:cNvSpPr txBox="1"/>
            <p:nvPr/>
          </p:nvSpPr>
          <p:spPr>
            <a:xfrm>
              <a:off x="1679470" y="4171638"/>
              <a:ext cx="276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제주 채택 이유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5A6714-8E16-4D73-A698-D44A13ACA726}"/>
              </a:ext>
            </a:extLst>
          </p:cNvPr>
          <p:cNvGrpSpPr/>
          <p:nvPr/>
        </p:nvGrpSpPr>
        <p:grpSpPr>
          <a:xfrm>
            <a:off x="7182436" y="2520537"/>
            <a:ext cx="3911658" cy="2027589"/>
            <a:chOff x="7182436" y="2520537"/>
            <a:chExt cx="3911658" cy="2027589"/>
          </a:xfrm>
          <a:scene3d>
            <a:camera prst="obliqueTopLeft"/>
            <a:lightRig rig="threePt" dir="t"/>
          </a:scene3d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0771CE-3204-440E-8ECD-37143F567FF0}"/>
                </a:ext>
              </a:extLst>
            </p:cNvPr>
            <p:cNvSpPr txBox="1"/>
            <p:nvPr/>
          </p:nvSpPr>
          <p:spPr>
            <a:xfrm>
              <a:off x="8114328" y="2520537"/>
              <a:ext cx="2047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2. 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데이터분석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B35A2C2-2AE4-456A-BA27-00C582F55955}"/>
                </a:ext>
              </a:extLst>
            </p:cNvPr>
            <p:cNvSpPr txBox="1"/>
            <p:nvPr/>
          </p:nvSpPr>
          <p:spPr>
            <a:xfrm>
              <a:off x="7182436" y="3056592"/>
              <a:ext cx="3911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관광객 데이터 수집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도민 데이터 수집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AC1EF58-12C4-4888-9973-183BBDF99311}"/>
                </a:ext>
              </a:extLst>
            </p:cNvPr>
            <p:cNvSpPr txBox="1"/>
            <p:nvPr/>
          </p:nvSpPr>
          <p:spPr>
            <a:xfrm>
              <a:off x="7762949" y="3431184"/>
              <a:ext cx="276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주소 변환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대표 위치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D7697EC-DB5B-494A-81F0-24B26DBA360C}"/>
                </a:ext>
              </a:extLst>
            </p:cNvPr>
            <p:cNvSpPr txBox="1"/>
            <p:nvPr/>
          </p:nvSpPr>
          <p:spPr>
            <a:xfrm>
              <a:off x="7769064" y="3800516"/>
              <a:ext cx="276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현재 충전소 위치와 비교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F46C6-0841-4A2E-A924-12F80F9AAE32}"/>
                </a:ext>
              </a:extLst>
            </p:cNvPr>
            <p:cNvSpPr txBox="1"/>
            <p:nvPr/>
          </p:nvSpPr>
          <p:spPr>
            <a:xfrm>
              <a:off x="7182436" y="4169848"/>
              <a:ext cx="3911657" cy="378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상관 관계를 위한 전 처리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모델 자료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AE0DA6-887F-45FA-810E-CF1C0BB581F0}"/>
              </a:ext>
            </a:extLst>
          </p:cNvPr>
          <p:cNvGrpSpPr/>
          <p:nvPr/>
        </p:nvGrpSpPr>
        <p:grpSpPr>
          <a:xfrm>
            <a:off x="1790517" y="4771976"/>
            <a:ext cx="3743570" cy="1650911"/>
            <a:chOff x="1790517" y="4771976"/>
            <a:chExt cx="3743570" cy="1650911"/>
          </a:xfrm>
          <a:scene3d>
            <a:camera prst="obliqueTopLeft"/>
            <a:lightRig rig="threePt" dir="t"/>
          </a:scene3d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FB62B5D-66FD-478B-9BFD-1B8841930FA2}"/>
                </a:ext>
              </a:extLst>
            </p:cNvPr>
            <p:cNvSpPr txBox="1"/>
            <p:nvPr/>
          </p:nvSpPr>
          <p:spPr>
            <a:xfrm>
              <a:off x="2022607" y="4771976"/>
              <a:ext cx="2047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3. 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예측 및 결과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C884B58-7930-4B5B-AD90-0568966C68C2}"/>
                </a:ext>
              </a:extLst>
            </p:cNvPr>
            <p:cNvSpPr txBox="1"/>
            <p:nvPr/>
          </p:nvSpPr>
          <p:spPr>
            <a:xfrm>
              <a:off x="1790517" y="5307897"/>
              <a:ext cx="34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상관관계 분석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모델 생성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BA3DF49-77B6-4107-8B06-6BE6BEFF49B8}"/>
                </a:ext>
              </a:extLst>
            </p:cNvPr>
            <p:cNvSpPr txBox="1"/>
            <p:nvPr/>
          </p:nvSpPr>
          <p:spPr>
            <a:xfrm>
              <a:off x="1790517" y="5676600"/>
              <a:ext cx="34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관광지 중심 최적입지지역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ED254BB-BE37-41BB-A7D6-5CA1C43EF952}"/>
                </a:ext>
              </a:extLst>
            </p:cNvPr>
            <p:cNvSpPr txBox="1"/>
            <p:nvPr/>
          </p:nvSpPr>
          <p:spPr>
            <a:xfrm>
              <a:off x="2101025" y="6053555"/>
              <a:ext cx="343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제주 전기차 충전소 최적 입지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454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hq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 cstate="hq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hqprint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307114" y="5249922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8C8E7A-AB9B-45BB-84BF-1F6797A5E6CD}"/>
              </a:ext>
            </a:extLst>
          </p:cNvPr>
          <p:cNvGrpSpPr/>
          <p:nvPr/>
        </p:nvGrpSpPr>
        <p:grpSpPr>
          <a:xfrm>
            <a:off x="625672" y="1287185"/>
            <a:ext cx="5371142" cy="715742"/>
            <a:chOff x="625672" y="1287185"/>
            <a:chExt cx="5371142" cy="715742"/>
          </a:xfrm>
          <a:scene3d>
            <a:camera prst="obliqueTopLeft"/>
            <a:lightRig rig="threePt" dir="t"/>
          </a:scene3d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46FA57-F0D0-4BC1-863B-C48E7617282C}"/>
                </a:ext>
              </a:extLst>
            </p:cNvPr>
            <p:cNvGrpSpPr/>
            <p:nvPr/>
          </p:nvGrpSpPr>
          <p:grpSpPr>
            <a:xfrm>
              <a:off x="625672" y="1287185"/>
              <a:ext cx="5371142" cy="715742"/>
              <a:chOff x="1030968" y="1059389"/>
              <a:chExt cx="5858930" cy="78074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5B81746-6BD4-43FF-BE96-191AC03C0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4" t="26137" r="5734" b="58271"/>
              <a:stretch/>
            </p:blipFill>
            <p:spPr>
              <a:xfrm>
                <a:off x="1030968" y="1059389"/>
                <a:ext cx="5858930" cy="780743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52E5D80-BB82-4442-9C65-4591D2C95F61}"/>
                  </a:ext>
                </a:extLst>
              </p:cNvPr>
              <p:cNvSpPr/>
              <p:nvPr/>
            </p:nvSpPr>
            <p:spPr>
              <a:xfrm>
                <a:off x="1229126" y="1283811"/>
                <a:ext cx="305768" cy="344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7068BE9-76D6-4014-84A3-2842C355B6E3}"/>
                </a:ext>
              </a:extLst>
            </p:cNvPr>
            <p:cNvSpPr txBox="1"/>
            <p:nvPr/>
          </p:nvSpPr>
          <p:spPr>
            <a:xfrm>
              <a:off x="805040" y="1483504"/>
              <a:ext cx="2912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관광지 중심 증설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TOP 5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3D9D5C0-F860-408C-8645-6E42D0D95B30}"/>
              </a:ext>
            </a:extLst>
          </p:cNvPr>
          <p:cNvSpPr/>
          <p:nvPr/>
        </p:nvSpPr>
        <p:spPr>
          <a:xfrm>
            <a:off x="6376846" y="1500529"/>
            <a:ext cx="280311" cy="31577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58D9B7-30C9-4F57-94E4-F2522213451D}"/>
              </a:ext>
            </a:extLst>
          </p:cNvPr>
          <p:cNvGrpSpPr/>
          <p:nvPr/>
        </p:nvGrpSpPr>
        <p:grpSpPr>
          <a:xfrm>
            <a:off x="3952595" y="5660519"/>
            <a:ext cx="4286811" cy="432009"/>
            <a:chOff x="3952595" y="5660519"/>
            <a:chExt cx="4286811" cy="432009"/>
          </a:xfrm>
          <a:scene3d>
            <a:camera prst="obliqueTopLeft"/>
            <a:lightRig rig="threePt" dir="t"/>
          </a:scene3d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08978B7-A712-416D-9BFA-4C1DD47206DB}"/>
                </a:ext>
              </a:extLst>
            </p:cNvPr>
            <p:cNvSpPr/>
            <p:nvPr/>
          </p:nvSpPr>
          <p:spPr>
            <a:xfrm>
              <a:off x="3952595" y="5660519"/>
              <a:ext cx="4286811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458A567-9500-41B8-B841-476F7A6F9449}"/>
                </a:ext>
              </a:extLst>
            </p:cNvPr>
            <p:cNvSpPr txBox="1"/>
            <p:nvPr/>
          </p:nvSpPr>
          <p:spPr>
            <a:xfrm>
              <a:off x="4050892" y="5692418"/>
              <a:ext cx="4109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우도를</a:t>
              </a: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 제외하고는 전부 다른 구역</a:t>
              </a: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F789891-6C0D-4CDF-9A9F-88CD02ECF0FF}"/>
              </a:ext>
            </a:extLst>
          </p:cNvPr>
          <p:cNvGrpSpPr/>
          <p:nvPr/>
        </p:nvGrpSpPr>
        <p:grpSpPr>
          <a:xfrm>
            <a:off x="2858431" y="297866"/>
            <a:ext cx="6589964" cy="466056"/>
            <a:chOff x="2824462" y="241533"/>
            <a:chExt cx="5928300" cy="466056"/>
          </a:xfrm>
          <a:scene3d>
            <a:camera prst="obliqueTopLeft"/>
            <a:lightRig rig="threePt" dir="t"/>
          </a:scene3d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3C901BFC-1468-4C72-97E9-247DAB53B425}"/>
                </a:ext>
              </a:extLst>
            </p:cNvPr>
            <p:cNvSpPr/>
            <p:nvPr/>
          </p:nvSpPr>
          <p:spPr>
            <a:xfrm>
              <a:off x="2824462" y="247596"/>
              <a:ext cx="5928300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CF872BD-A0A0-42C6-B001-7F379637626E}"/>
                </a:ext>
              </a:extLst>
            </p:cNvPr>
            <p:cNvSpPr/>
            <p:nvPr/>
          </p:nvSpPr>
          <p:spPr>
            <a:xfrm>
              <a:off x="4400260" y="287120"/>
              <a:ext cx="4308277" cy="375603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83E9EF-E363-454D-A3FE-29702E65DE1A}"/>
                </a:ext>
              </a:extLst>
            </p:cNvPr>
            <p:cNvSpPr txBox="1"/>
            <p:nvPr/>
          </p:nvSpPr>
          <p:spPr>
            <a:xfrm>
              <a:off x="2838493" y="245924"/>
              <a:ext cx="1544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예측및결과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12AF4BC-18EA-4249-8781-6831EE668FD5}"/>
                </a:ext>
              </a:extLst>
            </p:cNvPr>
            <p:cNvSpPr txBox="1"/>
            <p:nvPr/>
          </p:nvSpPr>
          <p:spPr>
            <a:xfrm>
              <a:off x="4400260" y="241533"/>
              <a:ext cx="4308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결과 비교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0AE8180-0AD6-466E-8B7F-2E582A43B35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25" y="3386469"/>
            <a:ext cx="412941" cy="412941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13E611-988A-46CB-A0E0-7439AA44EDBC}"/>
              </a:ext>
            </a:extLst>
          </p:cNvPr>
          <p:cNvGrpSpPr/>
          <p:nvPr/>
        </p:nvGrpSpPr>
        <p:grpSpPr>
          <a:xfrm>
            <a:off x="805040" y="1889936"/>
            <a:ext cx="4445096" cy="3336125"/>
            <a:chOff x="-1424085" y="3487997"/>
            <a:chExt cx="4445096" cy="3336125"/>
          </a:xfrm>
          <a:scene3d>
            <a:camera prst="obliqueTopLeft"/>
            <a:lightRig rig="threePt" dir="t"/>
          </a:scene3d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E1460B4-A330-41A1-A082-14CCF6243C48}"/>
                </a:ext>
              </a:extLst>
            </p:cNvPr>
            <p:cNvGrpSpPr/>
            <p:nvPr/>
          </p:nvGrpSpPr>
          <p:grpSpPr>
            <a:xfrm>
              <a:off x="-1424085" y="3487997"/>
              <a:ext cx="4445096" cy="3336125"/>
              <a:chOff x="-1204941" y="3460071"/>
              <a:chExt cx="4848784" cy="3639100"/>
            </a:xfrm>
          </p:grpSpPr>
          <p:pic>
            <p:nvPicPr>
              <p:cNvPr id="6" name="그림 5" descr="NAVER - Internet Explorer">
                <a:extLst>
                  <a:ext uri="{FF2B5EF4-FFF2-40B4-BE49-F238E27FC236}">
                    <a16:creationId xmlns:a16="http://schemas.microsoft.com/office/drawing/2014/main" id="{EE9587DF-29B1-40F1-A270-C1A7A7F60F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39" t="28097" r="35291" b="16274"/>
              <a:stretch/>
            </p:blipFill>
            <p:spPr>
              <a:xfrm>
                <a:off x="-1204941" y="3460071"/>
                <a:ext cx="4848784" cy="363910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8249D1F-0108-47E3-9972-DAAA5F8E6E4F}"/>
                  </a:ext>
                </a:extLst>
              </p:cNvPr>
              <p:cNvSpPr/>
              <p:nvPr/>
            </p:nvSpPr>
            <p:spPr>
              <a:xfrm>
                <a:off x="-1105253" y="3920711"/>
                <a:ext cx="4618892" cy="24549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6F41E8-E417-4A54-9306-84A32547C525}"/>
                </a:ext>
              </a:extLst>
            </p:cNvPr>
            <p:cNvGrpSpPr/>
            <p:nvPr/>
          </p:nvGrpSpPr>
          <p:grpSpPr>
            <a:xfrm>
              <a:off x="-1285610" y="4015937"/>
              <a:ext cx="2487197" cy="2043903"/>
              <a:chOff x="-1285610" y="4015937"/>
              <a:chExt cx="2487197" cy="20439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EE6FE09-6978-462D-9031-242100CBF717}"/>
                  </a:ext>
                </a:extLst>
              </p:cNvPr>
              <p:cNvSpPr txBox="1"/>
              <p:nvPr/>
            </p:nvSpPr>
            <p:spPr>
              <a:xfrm>
                <a:off x="-1275529" y="4015937"/>
                <a:ext cx="1816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위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.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우도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: 18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3851CAB-A12A-4768-AB6B-445C775D871D}"/>
                  </a:ext>
                </a:extLst>
              </p:cNvPr>
              <p:cNvSpPr txBox="1"/>
              <p:nvPr/>
            </p:nvSpPr>
            <p:spPr>
              <a:xfrm>
                <a:off x="-1270291" y="4428133"/>
                <a:ext cx="2125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2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위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. </a:t>
                </a:r>
                <a:r>
                  <a:rPr lang="ko-KR" altLang="en-US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서귀동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: 17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76BB259-F3DD-41FE-BCDA-B0E4790FEAAD}"/>
                  </a:ext>
                </a:extLst>
              </p:cNvPr>
              <p:cNvSpPr txBox="1"/>
              <p:nvPr/>
            </p:nvSpPr>
            <p:spPr>
              <a:xfrm>
                <a:off x="-1269582" y="4848578"/>
                <a:ext cx="2418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3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위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. </a:t>
                </a:r>
                <a:r>
                  <a:rPr lang="ko-KR" altLang="en-US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이호동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: 14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1571CC2-9BF4-4346-8093-9E53F3E2B233}"/>
                  </a:ext>
                </a:extLst>
              </p:cNvPr>
              <p:cNvSpPr txBox="1"/>
              <p:nvPr/>
            </p:nvSpPr>
            <p:spPr>
              <a:xfrm>
                <a:off x="-1285610" y="5270521"/>
                <a:ext cx="2487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4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위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.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용담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동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: 14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69770C9-ABB2-490E-8303-1906A6132A6D}"/>
                  </a:ext>
                </a:extLst>
              </p:cNvPr>
              <p:cNvSpPr txBox="1"/>
              <p:nvPr/>
            </p:nvSpPr>
            <p:spPr>
              <a:xfrm>
                <a:off x="-1283540" y="5690508"/>
                <a:ext cx="2125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5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위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.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용담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2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동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: 13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개</a:t>
                </a: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10E96C-6233-4917-A2AE-3EA757642CA4}"/>
              </a:ext>
            </a:extLst>
          </p:cNvPr>
          <p:cNvGrpSpPr/>
          <p:nvPr/>
        </p:nvGrpSpPr>
        <p:grpSpPr>
          <a:xfrm>
            <a:off x="6195186" y="1294791"/>
            <a:ext cx="5371142" cy="715742"/>
            <a:chOff x="6195186" y="1294791"/>
            <a:chExt cx="5371142" cy="715742"/>
          </a:xfrm>
          <a:scene3d>
            <a:camera prst="obliqueTopLeft"/>
            <a:lightRig rig="threePt" dir="t"/>
          </a:scene3d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CFD144DE-5E6B-409B-AA65-982C3D0F5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4" t="26137" r="5734" b="58271"/>
            <a:stretch/>
          </p:blipFill>
          <p:spPr>
            <a:xfrm>
              <a:off x="6195186" y="1294791"/>
              <a:ext cx="5371142" cy="71574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EA2E00-4B29-481C-BD2D-0AC5E4D3D5EF}"/>
                </a:ext>
              </a:extLst>
            </p:cNvPr>
            <p:cNvSpPr/>
            <p:nvPr/>
          </p:nvSpPr>
          <p:spPr>
            <a:xfrm>
              <a:off x="6376846" y="1582083"/>
              <a:ext cx="196592" cy="2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723187F-A633-4638-B3B2-293C8B73701D}"/>
                </a:ext>
              </a:extLst>
            </p:cNvPr>
            <p:cNvSpPr txBox="1"/>
            <p:nvPr/>
          </p:nvSpPr>
          <p:spPr>
            <a:xfrm>
              <a:off x="6369854" y="1479702"/>
              <a:ext cx="379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도민 중심 증설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TOP 5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pic>
        <p:nvPicPr>
          <p:cNvPr id="146" name="그림 145">
            <a:extLst>
              <a:ext uri="{FF2B5EF4-FFF2-40B4-BE49-F238E27FC236}">
                <a16:creationId xmlns:a16="http://schemas.microsoft.com/office/drawing/2014/main" id="{277893A3-484A-49F9-9C25-5DFF85CB1A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87" y="3401653"/>
            <a:ext cx="412941" cy="412941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A7D8292-23AF-43BF-A96F-EDE292617760}"/>
              </a:ext>
            </a:extLst>
          </p:cNvPr>
          <p:cNvGrpSpPr/>
          <p:nvPr/>
        </p:nvGrpSpPr>
        <p:grpSpPr>
          <a:xfrm>
            <a:off x="6382091" y="1908450"/>
            <a:ext cx="4445096" cy="3336125"/>
            <a:chOff x="6420782" y="2047220"/>
            <a:chExt cx="4445096" cy="3336125"/>
          </a:xfrm>
          <a:scene3d>
            <a:camera prst="obliqueTopLeft"/>
            <a:lightRig rig="threePt" dir="t"/>
          </a:scene3d>
        </p:grpSpPr>
        <p:pic>
          <p:nvPicPr>
            <p:cNvPr id="128" name="그림 127" descr="NAVER - Internet Explorer">
              <a:extLst>
                <a:ext uri="{FF2B5EF4-FFF2-40B4-BE49-F238E27FC236}">
                  <a16:creationId xmlns:a16="http://schemas.microsoft.com/office/drawing/2014/main" id="{D394B551-083A-4A61-A49B-72F9220B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9" t="28097" r="35291" b="16274"/>
            <a:stretch/>
          </p:blipFill>
          <p:spPr>
            <a:xfrm>
              <a:off x="6420782" y="2047220"/>
              <a:ext cx="4445096" cy="333612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F2261C4-ECA3-422A-85BF-A6F4D3AB8E0A}"/>
                </a:ext>
              </a:extLst>
            </p:cNvPr>
            <p:cNvSpPr/>
            <p:nvPr/>
          </p:nvSpPr>
          <p:spPr>
            <a:xfrm>
              <a:off x="6533752" y="2432706"/>
              <a:ext cx="4234344" cy="22688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29C13D-2B94-4EB0-9078-81C2C231EEB3}"/>
                </a:ext>
              </a:extLst>
            </p:cNvPr>
            <p:cNvSpPr txBox="1"/>
            <p:nvPr/>
          </p:nvSpPr>
          <p:spPr>
            <a:xfrm>
              <a:off x="6525402" y="2428509"/>
              <a:ext cx="2948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1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위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대륜동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: 12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개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152DD05-AA8E-43CD-A1F5-597DE449CB68}"/>
                </a:ext>
              </a:extLst>
            </p:cNvPr>
            <p:cNvSpPr txBox="1"/>
            <p:nvPr/>
          </p:nvSpPr>
          <p:spPr>
            <a:xfrm>
              <a:off x="6530640" y="2840705"/>
              <a:ext cx="2125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위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우도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: 11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9C44505-7F12-4202-85E0-378FBDFC2FA1}"/>
                </a:ext>
              </a:extLst>
            </p:cNvPr>
            <p:cNvSpPr txBox="1"/>
            <p:nvPr/>
          </p:nvSpPr>
          <p:spPr>
            <a:xfrm>
              <a:off x="6531349" y="3261150"/>
              <a:ext cx="2418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3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위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중문동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: 10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개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A3B4B7-59BA-4180-ABD0-1039E2C908AA}"/>
                </a:ext>
              </a:extLst>
            </p:cNvPr>
            <p:cNvSpPr txBox="1"/>
            <p:nvPr/>
          </p:nvSpPr>
          <p:spPr>
            <a:xfrm>
              <a:off x="6515321" y="3672460"/>
              <a:ext cx="2487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4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위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효돈동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: 10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개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42C54D1-3C6D-4A18-AFEA-B6446F7E180D}"/>
                </a:ext>
              </a:extLst>
            </p:cNvPr>
            <p:cNvSpPr txBox="1"/>
            <p:nvPr/>
          </p:nvSpPr>
          <p:spPr>
            <a:xfrm>
              <a:off x="6517391" y="4103080"/>
              <a:ext cx="212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5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위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한림읍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: 9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0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2.08333E-7 -0.25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L 1.11022E-16 -0.25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AE6CC54-7E70-4A19-A5F0-21C122D91098}"/>
              </a:ext>
            </a:extLst>
          </p:cNvPr>
          <p:cNvGrpSpPr/>
          <p:nvPr/>
        </p:nvGrpSpPr>
        <p:grpSpPr>
          <a:xfrm>
            <a:off x="5183113" y="3198168"/>
            <a:ext cx="1825775" cy="461665"/>
            <a:chOff x="2824462" y="245924"/>
            <a:chExt cx="6321773" cy="461665"/>
          </a:xfrm>
          <a:scene3d>
            <a:camera prst="obliqueTopLef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335BF71-5034-4865-99C3-33F01D59715E}"/>
                </a:ext>
              </a:extLst>
            </p:cNvPr>
            <p:cNvSpPr/>
            <p:nvPr/>
          </p:nvSpPr>
          <p:spPr>
            <a:xfrm>
              <a:off x="2824462" y="247596"/>
              <a:ext cx="6307743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3A61BA-E438-44A1-95FF-688B8CADDA21}"/>
                </a:ext>
              </a:extLst>
            </p:cNvPr>
            <p:cNvSpPr txBox="1"/>
            <p:nvPr/>
          </p:nvSpPr>
          <p:spPr>
            <a:xfrm>
              <a:off x="2838492" y="245924"/>
              <a:ext cx="6307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113786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2" y="302257"/>
            <a:ext cx="1360339" cy="461665"/>
            <a:chOff x="2824462" y="245924"/>
            <a:chExt cx="4710194" cy="461665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2" y="245924"/>
              <a:ext cx="4696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한계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DE246EB-FD96-439B-8E31-3F1F121BC753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761BFD5-BA75-45AB-BAE1-937CE4992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87240A7-3219-406B-95B2-593D5527FEDD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0EF18F0A-8B65-45BC-927B-565EC388CF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4D6CA506-B160-4981-9A57-F3CF42A68A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41739278-9452-40B7-978B-05B3FEE4BA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44047CB-AE07-4D66-8107-BACA160C11D6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DE051BCF-51E8-40AA-BE2E-13B97EE7A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E7F96DD5-98B3-46DC-8B1D-760668AA89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961BEBDB-EC6B-4A09-9259-00C3AA8298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04966B7-0825-4D6C-BF7F-4C0A45741933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26E31C20-AB57-42F7-9D62-A9ADF646C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DB400C46-20BB-4C38-9D3F-B75FED79938C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6" name="그림 95">
                    <a:extLst>
                      <a:ext uri="{FF2B5EF4-FFF2-40B4-BE49-F238E27FC236}">
                        <a16:creationId xmlns:a16="http://schemas.microsoft.com/office/drawing/2014/main" id="{33514E56-9832-4D97-BC23-77A0071AA9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FBD84321-AF5A-4026-AC67-91A780F869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4E93E360-242A-4D92-9D20-D75D21340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ED621857-FCC9-4C75-8B31-720F660F0327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60EF22E5-14A3-4C13-B5FA-D67804AE4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290D39E6-C1EE-447A-9146-270361F687E1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1" name="그림 90">
                    <a:extLst>
                      <a:ext uri="{FF2B5EF4-FFF2-40B4-BE49-F238E27FC236}">
                        <a16:creationId xmlns:a16="http://schemas.microsoft.com/office/drawing/2014/main" id="{CCC6ED86-45A2-44B0-8EE8-960B91577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2" name="그림 91">
                    <a:extLst>
                      <a:ext uri="{FF2B5EF4-FFF2-40B4-BE49-F238E27FC236}">
                        <a16:creationId xmlns:a16="http://schemas.microsoft.com/office/drawing/2014/main" id="{AFAC8439-65B2-4F6B-9C6B-F61CD0B60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0533DAAF-979C-49EF-9127-F372597C1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D99C650-8A67-4FB8-9D75-A3F060E72252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A52A37D1-2780-40CB-BFD9-2B74201FB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059AF47-F7F6-44E6-92ED-EBD36E36C651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979AC9A8-8812-4A16-B507-13BC33749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>
                    <a:extLst>
                      <a:ext uri="{FF2B5EF4-FFF2-40B4-BE49-F238E27FC236}">
                        <a16:creationId xmlns:a16="http://schemas.microsoft.com/office/drawing/2014/main" id="{02FCCA2E-327A-40B0-A07F-A6A51D8232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812FD5A3-4BEF-4DD1-A149-EA2C90EBF59A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B3B4E772-EC3A-406E-90E6-AA4E86318C3D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E9BA0D56-4033-4BF9-8490-80FF138AC7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815ACD52-A20C-494F-A2FC-365DCC135A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49BB1B87-7F6C-493E-9348-4CD5E98E4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643A559-18DA-46DE-9F48-8C4C44B63095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7AAEF449-1B65-4F4A-A149-065C4429271D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77" name="그림 76">
                      <a:extLst>
                        <a:ext uri="{FF2B5EF4-FFF2-40B4-BE49-F238E27FC236}">
                          <a16:creationId xmlns:a16="http://schemas.microsoft.com/office/drawing/2014/main" id="{4763C2F1-30F8-4E20-8672-35FE39CBA9E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3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8" name="그림 77">
                      <a:extLst>
                        <a:ext uri="{FF2B5EF4-FFF2-40B4-BE49-F238E27FC236}">
                          <a16:creationId xmlns:a16="http://schemas.microsoft.com/office/drawing/2014/main" id="{B789EB37-2DCD-4605-A170-5EF7EFE3AA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823DCA5A-6F68-43F7-AE09-876833386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66A38AD-87A0-4AF6-83EC-85EC560C887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6897" b="92337" l="6325" r="92470">
                        <a14:foregroundMark x1="10241" y1="7280" x2="12952" y2="6897"/>
                        <a14:foregroundMark x1="6928" y1="8429" x2="82831" y2="8429"/>
                        <a14:foregroundMark x1="82831" y1="8429" x2="91265" y2="8046"/>
                        <a14:foregroundMark x1="91265" y1="8046" x2="91867" y2="8046"/>
                        <a14:foregroundMark x1="92771" y1="8046" x2="93072" y2="92720"/>
                        <a14:foregroundMark x1="6627" y1="91188" x2="83434" y2="92720"/>
                        <a14:foregroundMark x1="83434" y1="92720" x2="92169" y2="89655"/>
                        <a14:foregroundMark x1="6325" y1="43295" x2="6325" y2="64368"/>
                        <a14:foregroundMark x1="6325" y1="7663" x2="6024" y2="90421"/>
                        <a14:foregroundMark x1="6024" y1="90421" x2="6024" y2="90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85" y="1957581"/>
            <a:ext cx="2607715" cy="2050041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C5DB2F-A8AA-473A-B0DB-AF81B50842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479" b="95085" l="2819" r="97852">
                        <a14:foregroundMark x1="2953" y1="64744" x2="6577" y2="57906"/>
                        <a14:foregroundMark x1="6577" y1="57906" x2="22148" y2="44872"/>
                        <a14:foregroundMark x1="22148" y1="44872" x2="56913" y2="34615"/>
                        <a14:foregroundMark x1="8993" y1="69444" x2="12081" y2="60897"/>
                        <a14:foregroundMark x1="12081" y1="60897" x2="13557" y2="71581"/>
                        <a14:foregroundMark x1="13557" y1="71581" x2="6443" y2="70940"/>
                        <a14:foregroundMark x1="6443" y1="70940" x2="6980" y2="62821"/>
                        <a14:foregroundMark x1="2953" y1="67735" x2="3490" y2="64316"/>
                        <a14:foregroundMark x1="12349" y1="83974" x2="17450" y2="87393"/>
                        <a14:foregroundMark x1="17450" y1="87393" x2="18255" y2="85043"/>
                        <a14:foregroundMark x1="44430" y1="80983" x2="49530" y2="76282"/>
                        <a14:foregroundMark x1="49530" y1="76282" x2="49664" y2="76282"/>
                        <a14:foregroundMark x1="48456" y1="79915" x2="47383" y2="79487"/>
                        <a14:foregroundMark x1="53826" y1="80556" x2="53826" y2="80556"/>
                        <a14:foregroundMark x1="53423" y1="80342" x2="53423" y2="80342"/>
                        <a14:foregroundMark x1="67248" y1="73077" x2="67248" y2="73077"/>
                        <a14:foregroundMark x1="68993" y1="71154" x2="68993" y2="71154"/>
                        <a14:foregroundMark x1="69530" y1="71368" x2="69530" y2="71368"/>
                        <a14:foregroundMark x1="68456" y1="71795" x2="68456" y2="71795"/>
                        <a14:foregroundMark x1="68456" y1="72436" x2="68456" y2="72436"/>
                        <a14:foregroundMark x1="90067" y1="44658" x2="90067" y2="44658"/>
                        <a14:foregroundMark x1="91678" y1="35897" x2="91678" y2="35897"/>
                        <a14:foregroundMark x1="78523" y1="9188" x2="78523" y2="9188"/>
                        <a14:foregroundMark x1="96376" y1="20085" x2="96376" y2="20085"/>
                        <a14:foregroundMark x1="74899" y1="8120" x2="77047" y2="7906"/>
                        <a14:foregroundMark x1="80268" y1="7479" x2="80268" y2="7479"/>
                        <a14:foregroundMark x1="24564" y1="22222" x2="24564" y2="22222"/>
                        <a14:foregroundMark x1="24832" y1="26068" x2="24832" y2="26068"/>
                        <a14:foregroundMark x1="21208" y1="27564" x2="21208" y2="27564"/>
                        <a14:foregroundMark x1="16376" y1="94017" x2="16376" y2="94017"/>
                        <a14:foregroundMark x1="16242" y1="93590" x2="15168" y2="95299"/>
                        <a14:foregroundMark x1="96779" y1="16880" x2="97852" y2="19658"/>
                        <a14:foregroundMark x1="39060" y1="17949" x2="39060" y2="17949"/>
                        <a14:foregroundMark x1="24564" y1="26709" x2="24564" y2="26709"/>
                        <a14:foregroundMark x1="21879" y1="27350" x2="21879" y2="27350"/>
                        <a14:foregroundMark x1="20000" y1="27778" x2="20000" y2="27778"/>
                        <a14:foregroundMark x1="19732" y1="29701" x2="19732" y2="29701"/>
                        <a14:foregroundMark x1="19732" y1="29274" x2="19732" y2="29274"/>
                        <a14:foregroundMark x1="20268" y1="27991" x2="19732" y2="28205"/>
                        <a14:foregroundMark x1="19463" y1="32906" x2="17987" y2="34402"/>
                        <a14:foregroundMark x1="16644" y1="34402" x2="16376" y2="35897"/>
                        <a14:foregroundMark x1="30738" y1="23932" x2="31409" y2="23932"/>
                        <a14:foregroundMark x1="31409" y1="23718" x2="31409" y2="23718"/>
                        <a14:foregroundMark x1="30201" y1="23932" x2="31409" y2="23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55" y="2701518"/>
            <a:ext cx="5782271" cy="363235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88FC49-A4D6-4AF0-B6DE-F345221F671D}"/>
              </a:ext>
            </a:extLst>
          </p:cNvPr>
          <p:cNvGrpSpPr/>
          <p:nvPr/>
        </p:nvGrpSpPr>
        <p:grpSpPr>
          <a:xfrm>
            <a:off x="6587677" y="4320580"/>
            <a:ext cx="2998552" cy="1345397"/>
            <a:chOff x="6587677" y="4320580"/>
            <a:chExt cx="2998552" cy="1345397"/>
          </a:xfrm>
          <a:scene3d>
            <a:camera prst="obliqueTopLeft"/>
            <a:lightRig rig="threePt" dir="t"/>
          </a:scene3d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DEECF0-BEE0-43E1-8B1F-DE6C35D57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1" t="37967" r="51076" b="48447"/>
            <a:stretch/>
          </p:blipFill>
          <p:spPr>
            <a:xfrm>
              <a:off x="6587677" y="4598160"/>
              <a:ext cx="2163353" cy="106781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F946DB-D589-4213-B0E7-D4C2DB3E2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09" t="79239" r="23638" b="4201"/>
            <a:stretch/>
          </p:blipFill>
          <p:spPr>
            <a:xfrm>
              <a:off x="8566125" y="4320580"/>
              <a:ext cx="1020104" cy="1274880"/>
            </a:xfrm>
            <a:prstGeom prst="rect">
              <a:avLst/>
            </a:prstGeom>
          </p:spPr>
        </p:pic>
      </p:grpSp>
      <p:pic>
        <p:nvPicPr>
          <p:cNvPr id="13" name="그림 12" descr="전기차 충전인프라 몰리는 곳만 몰린다...제주 10개 중 3곳은 하루 한번도 안써 - 전자신문 - Internet Explorer">
            <a:extLst>
              <a:ext uri="{FF2B5EF4-FFF2-40B4-BE49-F238E27FC236}">
                <a16:creationId xmlns:a16="http://schemas.microsoft.com/office/drawing/2014/main" id="{2B7AF65D-57FE-4CFD-A2C9-14D16955131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48118" r="36021" b="32394"/>
          <a:stretch/>
        </p:blipFill>
        <p:spPr>
          <a:xfrm>
            <a:off x="1232760" y="1299042"/>
            <a:ext cx="7043113" cy="12748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32992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E56993-1E59-4839-922F-A314700E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46" b="17307" l="611" r="98321">
                        <a14:foregroundMark x1="4122" y1="10999" x2="21221" y2="13829"/>
                        <a14:foregroundMark x1="611" y1="9017" x2="611" y2="9017"/>
                        <a14:foregroundMark x1="5954" y1="15204" x2="29466" y2="16903"/>
                        <a14:foregroundMark x1="29466" y1="16903" x2="50840" y2="17428"/>
                        <a14:foregroundMark x1="50840" y1="17428" x2="86565" y2="15568"/>
                        <a14:foregroundMark x1="86565" y1="15568" x2="90992" y2="15204"/>
                        <a14:foregroundMark x1="90992" y1="15204" x2="94046" y2="10958"/>
                        <a14:foregroundMark x1="95420" y1="9503" x2="98321" y2="10877"/>
                        <a14:foregroundMark x1="98321" y1="10877" x2="98473" y2="12010"/>
                        <a14:foregroundMark x1="98473" y1="12010" x2="98015" y2="12333"/>
                        <a14:foregroundMark x1="2443" y1="16336" x2="23511" y2="16862"/>
                        <a14:foregroundMark x1="31145" y1="11444" x2="35878" y2="11524"/>
                        <a14:foregroundMark x1="30840" y1="9786" x2="32366" y2="9745"/>
                        <a14:foregroundMark x1="56183" y1="16094" x2="62290" y2="16296"/>
                        <a14:foregroundMark x1="57099" y1="17226" x2="63359" y2="17186"/>
                        <a14:foregroundMark x1="61069" y1="17266" x2="56794" y2="17145"/>
                        <a14:foregroundMark x1="56794" y1="17145" x2="57557" y2="17186"/>
                        <a14:foregroundMark x1="82901" y1="15366" x2="97099" y2="15689"/>
                        <a14:foregroundMark x1="97863" y1="12940" x2="97252" y2="14679"/>
                        <a14:foregroundMark x1="97252" y1="14679" x2="95115" y2="15973"/>
                        <a14:foregroundMark x1="95115" y1="15973" x2="95115" y2="15973"/>
                        <a14:foregroundMark x1="82290" y1="14032" x2="91145" y2="14517"/>
                        <a14:foregroundMark x1="92061" y1="16579" x2="81679" y2="16296"/>
                        <a14:foregroundMark x1="79084" y1="17307" x2="80916" y2="17266"/>
                        <a14:foregroundMark x1="36794" y1="9867" x2="38626" y2="9624"/>
                        <a14:foregroundMark x1="49618" y1="9867" x2="47481" y2="9705"/>
                        <a14:foregroundMark x1="68092" y1="9381" x2="66260" y2="8694"/>
                        <a14:foregroundMark x1="87539" y1="6646" x2="86718" y2="6672"/>
                        <a14:foregroundMark x1="85649" y1="7036" x2="85344" y2="7117"/>
                        <a14:foregroundMark x1="85783" y1="6871" x2="85191" y2="7279"/>
                        <a14:foregroundMark x1="85649" y1="6793" x2="85344" y2="7117"/>
                        <a14:foregroundMark x1="92519" y1="7359" x2="89924" y2="6429"/>
                        <a14:foregroundMark x1="89924" y1="6429" x2="86718" y2="6429"/>
                        <a14:foregroundMark x1="92824" y1="7198" x2="90687" y2="6470"/>
                        <a14:foregroundMark x1="91450" y1="6793" x2="87634" y2="6349"/>
                        <a14:foregroundMark x1="87634" y1="6349" x2="85802" y2="6712"/>
                        <a14:foregroundMark x1="92519" y1="7198" x2="89924" y2="6268"/>
                        <a14:foregroundMark x1="89924" y1="6268" x2="86718" y2="6389"/>
                        <a14:foregroundMark x1="86565" y1="6470" x2="90840" y2="6349"/>
                        <a14:foregroundMark x1="90840" y1="6349" x2="92672" y2="6915"/>
                        <a14:backgroundMark x1="92977" y1="6793" x2="93893" y2="7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25" b="82689"/>
          <a:stretch/>
        </p:blipFill>
        <p:spPr>
          <a:xfrm>
            <a:off x="0" y="1285488"/>
            <a:ext cx="12209512" cy="557251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A970FC-6411-43E5-8A68-15A10C57C9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A7A18E-55E1-434F-A038-33371CE6A28E}"/>
              </a:ext>
            </a:extLst>
          </p:cNvPr>
          <p:cNvGrpSpPr/>
          <p:nvPr/>
        </p:nvGrpSpPr>
        <p:grpSpPr>
          <a:xfrm>
            <a:off x="3663846" y="339033"/>
            <a:ext cx="4864309" cy="2268908"/>
            <a:chOff x="3663846" y="339033"/>
            <a:chExt cx="4864309" cy="2268908"/>
          </a:xfrm>
          <a:scene3d>
            <a:camera prst="obliqueTopLeft"/>
            <a:lightRig rig="threePt" dir="t"/>
          </a:scene3d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612CC75-F7AD-4399-BE8A-2758E6022ADE}"/>
                </a:ext>
              </a:extLst>
            </p:cNvPr>
            <p:cNvGrpSpPr/>
            <p:nvPr/>
          </p:nvGrpSpPr>
          <p:grpSpPr>
            <a:xfrm>
              <a:off x="3663846" y="339033"/>
              <a:ext cx="4864309" cy="1700932"/>
              <a:chOff x="2234456" y="663729"/>
              <a:chExt cx="6233175" cy="217959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452880E7-23C5-4F6B-80A2-70F2FAE21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7556" b="55778" l="37313" r="62813">
                            <a14:backgroundMark x1="39250" y1="41556" x2="40500" y2="50778"/>
                            <a14:backgroundMark x1="40500" y1="50778" x2="42563" y2="53556"/>
                            <a14:backgroundMark x1="42563" y1="53556" x2="60688" y2="51889"/>
                            <a14:backgroundMark x1="60688" y1="51889" x2="62938" y2="52333"/>
                            <a14:backgroundMark x1="43688" y1="48667" x2="48063" y2="48556"/>
                            <a14:backgroundMark x1="48063" y1="48556" x2="59000" y2="48889"/>
                            <a14:backgroundMark x1="38875" y1="42889" x2="39000" y2="54222"/>
                            <a14:backgroundMark x1="42313" y1="53111" x2="39813" y2="55667"/>
                            <a14:backgroundMark x1="38375" y1="52667" x2="38125" y2="56556"/>
                            <a14:backgroundMark x1="38125" y1="56556" x2="38000" y2="56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70" t="35384" r="38517" b="51400"/>
              <a:stretch/>
            </p:blipFill>
            <p:spPr>
              <a:xfrm>
                <a:off x="4510967" y="663729"/>
                <a:ext cx="3207500" cy="1206099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5F11372C-D1DE-40C2-AFD2-11D5C3EB5170}"/>
                  </a:ext>
                </a:extLst>
              </p:cNvPr>
              <p:cNvGrpSpPr/>
              <p:nvPr/>
            </p:nvGrpSpPr>
            <p:grpSpPr>
              <a:xfrm>
                <a:off x="2234456" y="1574554"/>
                <a:ext cx="6233175" cy="1268767"/>
                <a:chOff x="3393865" y="386030"/>
                <a:chExt cx="6132256" cy="1248225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67B6C31-004F-407D-8F6B-62F8A88798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5818453" y="718735"/>
                  <a:ext cx="762000" cy="77152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77166380-EACB-4C83-BE95-CF6F107650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4302558" y="386030"/>
                  <a:ext cx="1247776" cy="866776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01C79A7B-36D3-4065-8D94-BD63AB8A9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backgroundMark x1="39625" y1="43222" x2="39625" y2="43222"/>
                              <a14:backgroundMark x1="48500" y1="43889" x2="48500" y2="43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981" t="47796" r="35945" b="47690"/>
                <a:stretch/>
              </p:blipFill>
              <p:spPr>
                <a:xfrm>
                  <a:off x="5456503" y="902270"/>
                  <a:ext cx="361950" cy="441961"/>
                </a:xfrm>
                <a:prstGeom prst="rect">
                  <a:avLst/>
                </a:prstGeom>
              </p:spPr>
            </p:pic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06BDF49D-B3DC-4A80-9887-8AAB7D409A68}"/>
                    </a:ext>
                  </a:extLst>
                </p:cNvPr>
                <p:cNvGrpSpPr/>
                <p:nvPr/>
              </p:nvGrpSpPr>
              <p:grpSpPr>
                <a:xfrm>
                  <a:off x="4264458" y="1179448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7949AE02-D723-43E0-898C-20CBE6EDC5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A2D738B2-3B4C-4E78-8D3D-8E9AB15CF5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565120A2-66EC-41BD-AA00-6A06F439A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11" t="41307" r="58578" b="55288"/>
                <a:stretch/>
              </p:blipFill>
              <p:spPr>
                <a:xfrm>
                  <a:off x="3535568" y="408053"/>
                  <a:ext cx="647701" cy="333375"/>
                </a:xfrm>
                <a:prstGeom prst="rect">
                  <a:avLst/>
                </a:prstGeom>
              </p:spPr>
            </p:pic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767321B-238B-48DB-9BC8-C9D6C60E1DAD}"/>
                    </a:ext>
                  </a:extLst>
                </p:cNvPr>
                <p:cNvGrpSpPr/>
                <p:nvPr/>
              </p:nvGrpSpPr>
              <p:grpSpPr>
                <a:xfrm>
                  <a:off x="3393865" y="651777"/>
                  <a:ext cx="1064384" cy="982478"/>
                  <a:chOff x="3275779" y="477455"/>
                  <a:chExt cx="1247776" cy="1151758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04F62E6F-32A7-4401-83B4-1B64B73B92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19250" r="62813"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563" y1="49444" x2="39563" y2="49444"/>
                                <a14:foregroundMark x1="19250" y1="46111" x2="19250" y2="46111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7938" y1="48667" x2="42313" y2="45778"/>
                                <a14:backgroundMark x1="39938" y1="46000" x2="36125" y2="46556"/>
                                <a14:backgroundMark x1="36125" y1="46556" x2="36000" y2="46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3275779" y="762437"/>
                    <a:ext cx="1247776" cy="866776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92CCC078-9003-42A9-B89C-70842BAAA3DE}"/>
                      </a:ext>
                    </a:extLst>
                  </p:cNvPr>
                  <p:cNvGrpSpPr/>
                  <p:nvPr/>
                </p:nvGrpSpPr>
                <p:grpSpPr>
                  <a:xfrm>
                    <a:off x="3313776" y="477455"/>
                    <a:ext cx="794881" cy="866776"/>
                    <a:chOff x="1359333" y="969601"/>
                    <a:chExt cx="1323975" cy="1074018"/>
                  </a:xfrm>
                </p:grpSpPr>
                <p:pic>
                  <p:nvPicPr>
                    <p:cNvPr id="22" name="그림 21">
                      <a:extLst>
                        <a:ext uri="{FF2B5EF4-FFF2-40B4-BE49-F238E27FC236}">
                          <a16:creationId xmlns:a16="http://schemas.microsoft.com/office/drawing/2014/main" id="{94FDD85F-554D-46B0-A078-5A179D3A4F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>
                      <a:extLst>
                        <a:ext uri="{FF2B5EF4-FFF2-40B4-BE49-F238E27FC236}">
                          <a16:creationId xmlns:a16="http://schemas.microsoft.com/office/drawing/2014/main" id="{AA21035E-7E12-4444-A283-1EFF9A2554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61BBECE4-A13F-4B47-AEFF-9853D4F8EC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  <a14:foregroundMark x1="50313" y1="51000" x2="50313" y2="51000"/>
                                <a14:backgroundMark x1="48250" y1="50444" x2="48250" y2="50444"/>
                                <a14:backgroundMark x1="51188" y1="50556" x2="51188" y2="50556"/>
                                <a14:backgroundMark x1="48438" y1="50000" x2="48375" y2="51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580" t="48162" r="48054" b="43958"/>
                  <a:stretch/>
                </p:blipFill>
                <p:spPr>
                  <a:xfrm>
                    <a:off x="3821547" y="608173"/>
                    <a:ext cx="614965" cy="6226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C8895839-669F-4C71-A8BC-F1AA4ACEDCEB}"/>
                    </a:ext>
                  </a:extLst>
                </p:cNvPr>
                <p:cNvGrpSpPr/>
                <p:nvPr/>
              </p:nvGrpSpPr>
              <p:grpSpPr>
                <a:xfrm>
                  <a:off x="7549852" y="664228"/>
                  <a:ext cx="987047" cy="851907"/>
                  <a:chOff x="453727" y="569712"/>
                  <a:chExt cx="987047" cy="851907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56254829-2DB4-48D5-8ECD-E62DCB65E8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  <a14:foregroundMark x1="54717" y1="54130" x2="56750" y2="55000"/>
                                <a14:foregroundMark x1="55000" y1="54222" x2="53188" y2="54444"/>
                                <a14:backgroundMark x1="57000" y1="52111" x2="56875" y2="51000"/>
                                <a14:backgroundMark x1="54000" y1="53778" x2="5400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725" t="51940" r="42177" b="43487"/>
                  <a:stretch/>
                </p:blipFill>
                <p:spPr>
                  <a:xfrm>
                    <a:off x="453727" y="1065423"/>
                    <a:ext cx="846885" cy="356196"/>
                  </a:xfrm>
                  <a:prstGeom prst="rect">
                    <a:avLst/>
                  </a:prstGeom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FB4AB84C-4A73-413E-AA39-CA998DD3BF1C}"/>
                      </a:ext>
                    </a:extLst>
                  </p:cNvPr>
                  <p:cNvGrpSpPr/>
                  <p:nvPr/>
                </p:nvGrpSpPr>
                <p:grpSpPr>
                  <a:xfrm>
                    <a:off x="483052" y="569712"/>
                    <a:ext cx="678053" cy="739381"/>
                    <a:chOff x="1359333" y="969601"/>
                    <a:chExt cx="1323975" cy="1074018"/>
                  </a:xfrm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5132C674-56EF-450B-BE78-22A64395E3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69388A07-E274-4749-8721-8EC15F5AAC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3E9AD9A0-EDE2-4478-BE0D-07D61E53D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  <a14:foregroundMark x1="50313" y1="51000" x2="50313" y2="51000"/>
                                <a14:backgroundMark x1="48250" y1="50444" x2="48250" y2="50444"/>
                                <a14:backgroundMark x1="51188" y1="50556" x2="51188" y2="50556"/>
                                <a14:backgroundMark x1="48438" y1="50000" x2="48375" y2="51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580" t="48162" r="48054" b="43958"/>
                  <a:stretch/>
                </p:blipFill>
                <p:spPr>
                  <a:xfrm>
                    <a:off x="916194" y="681218"/>
                    <a:ext cx="524580" cy="5311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54B5D5B-488B-4ED2-8507-7C84FF3A22D3}"/>
                    </a:ext>
                  </a:extLst>
                </p:cNvPr>
                <p:cNvGrpSpPr/>
                <p:nvPr/>
              </p:nvGrpSpPr>
              <p:grpSpPr>
                <a:xfrm>
                  <a:off x="8396737" y="718735"/>
                  <a:ext cx="1129384" cy="739382"/>
                  <a:chOff x="939706" y="1123250"/>
                  <a:chExt cx="1323975" cy="866776"/>
                </a:xfrm>
              </p:grpSpPr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734B9CD3-47C2-4730-819F-3E229730B2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13" y1="49222" x2="39750" y2="51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979754" y="1123250"/>
                    <a:ext cx="1247776" cy="866776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D7F759C7-6341-490B-A220-9B40901C903D}"/>
                      </a:ext>
                    </a:extLst>
                  </p:cNvPr>
                  <p:cNvGrpSpPr/>
                  <p:nvPr/>
                </p:nvGrpSpPr>
                <p:grpSpPr>
                  <a:xfrm>
                    <a:off x="939706" y="1605380"/>
                    <a:ext cx="1323975" cy="361950"/>
                    <a:chOff x="4264458" y="1212130"/>
                    <a:chExt cx="1323975" cy="361950"/>
                  </a:xfrm>
                </p:grpSpPr>
                <p:pic>
                  <p:nvPicPr>
                    <p:cNvPr id="40" name="그림 39">
                      <a:extLst>
                        <a:ext uri="{FF2B5EF4-FFF2-40B4-BE49-F238E27FC236}">
                          <a16:creationId xmlns:a16="http://schemas.microsoft.com/office/drawing/2014/main" id="{668C160D-8405-4C91-A197-07F90E60D7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4264458" y="1212130"/>
                      <a:ext cx="1323975" cy="3619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그림 40">
                      <a:extLst>
                        <a:ext uri="{FF2B5EF4-FFF2-40B4-BE49-F238E27FC236}">
                          <a16:creationId xmlns:a16="http://schemas.microsoft.com/office/drawing/2014/main" id="{2B568111-8CA1-4326-B3C3-6A8A8A0956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7313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7875" y1="55222" x2="37875" y2="55222"/>
                                  <a14:foregroundMark x1="39938" y1="43667" x2="40188" y2="4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98" t="52364" r="61183" b="46059"/>
                    <a:stretch/>
                  </p:blipFill>
                  <p:spPr>
                    <a:xfrm>
                      <a:off x="4880743" y="1238711"/>
                      <a:ext cx="247650" cy="15439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0B566378-8870-4B3A-A4B8-C3E5AD99F295}"/>
                    </a:ext>
                  </a:extLst>
                </p:cNvPr>
                <p:cNvGrpSpPr/>
                <p:nvPr/>
              </p:nvGrpSpPr>
              <p:grpSpPr>
                <a:xfrm>
                  <a:off x="6471098" y="632182"/>
                  <a:ext cx="1207106" cy="982135"/>
                  <a:chOff x="1094158" y="788815"/>
                  <a:chExt cx="1064384" cy="1221115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94E5898E-B897-4D7B-B534-F21B436CC0C7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269397" y="1344230"/>
                    <a:ext cx="845993" cy="231279"/>
                    <a:chOff x="4264458" y="1212130"/>
                    <a:chExt cx="1323975" cy="361950"/>
                  </a:xfrm>
                </p:grpSpPr>
                <p:pic>
                  <p:nvPicPr>
                    <p:cNvPr id="46" name="그림 45">
                      <a:extLst>
                        <a:ext uri="{FF2B5EF4-FFF2-40B4-BE49-F238E27FC236}">
                          <a16:creationId xmlns:a16="http://schemas.microsoft.com/office/drawing/2014/main" id="{07462B73-91C7-43CA-B261-CEB2450B19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4264458" y="1212130"/>
                      <a:ext cx="1323975" cy="3619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23C1E1E3-AD2D-4D5F-9E95-33446D8D00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7313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7875" y1="55222" x2="37875" y2="55222"/>
                                  <a14:foregroundMark x1="39938" y1="43667" x2="40188" y2="4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98" t="52364" r="61183" b="46059"/>
                    <a:stretch/>
                  </p:blipFill>
                  <p:spPr>
                    <a:xfrm>
                      <a:off x="4880743" y="1238711"/>
                      <a:ext cx="247650" cy="15439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9B8F59BE-4B41-4197-ABB9-DC2E0C631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7556" b="55778" l="19250" r="62813"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563" y1="49444" x2="39563" y2="49444"/>
                                <a14:foregroundMark x1="19250" y1="46111" x2="19250" y2="46111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7938" y1="48667" x2="42313" y2="45778"/>
                                <a14:backgroundMark x1="39938" y1="46000" x2="36125" y2="46556"/>
                                <a14:backgroundMark x1="36125" y1="46556" x2="36000" y2="46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094158" y="1270549"/>
                    <a:ext cx="1064384" cy="739381"/>
                  </a:xfrm>
                  <a:prstGeom prst="rect">
                    <a:avLst/>
                  </a:prstGeom>
                </p:spPr>
              </p:pic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9A0F931D-A65C-4509-8103-6B35D7258F69}"/>
                      </a:ext>
                    </a:extLst>
                  </p:cNvPr>
                  <p:cNvGrpSpPr/>
                  <p:nvPr/>
                </p:nvGrpSpPr>
                <p:grpSpPr>
                  <a:xfrm>
                    <a:off x="1296377" y="788815"/>
                    <a:ext cx="733438" cy="799776"/>
                    <a:chOff x="496879" y="494986"/>
                    <a:chExt cx="733438" cy="799776"/>
                  </a:xfrm>
                </p:grpSpPr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3C95B5AE-AF6B-4CB4-80EE-97F455CBE9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6879" y="494986"/>
                      <a:ext cx="733438" cy="799776"/>
                      <a:chOff x="1359333" y="969601"/>
                      <a:chExt cx="1323975" cy="1074018"/>
                    </a:xfrm>
                  </p:grpSpPr>
                  <p:pic>
                    <p:nvPicPr>
                      <p:cNvPr id="52" name="그림 51">
                        <a:extLst>
                          <a:ext uri="{FF2B5EF4-FFF2-40B4-BE49-F238E27FC236}">
                            <a16:creationId xmlns:a16="http://schemas.microsoft.com/office/drawing/2014/main" id="{2EB2CBC1-6BFE-467D-9C06-44075F1BB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7556" b="55778" l="36375" r="62813">
                                    <a14:foregroundMark x1="39692" y1="46209" x2="37375" y2="47778"/>
                                    <a14:foregroundMark x1="40000" y1="46000" x2="39750" y2="46169"/>
                                    <a14:foregroundMark x1="37375" y1="47778" x2="37313" y2="47778"/>
                                    <a14:foregroundMark x1="45188" y1="49889" x2="45188" y2="49889"/>
                                    <a14:foregroundMark x1="46813" y1="49889" x2="46813" y2="49889"/>
                                    <a14:foregroundMark x1="48313" y1="50333" x2="48313" y2="50333"/>
                                    <a14:foregroundMark x1="50250" y1="50000" x2="50250" y2="50000"/>
                                    <a14:foregroundMark x1="51188" y1="50556" x2="51188" y2="50556"/>
                                    <a14:foregroundMark x1="52812" y1="49333" x2="52812" y2="49333"/>
                                    <a14:foregroundMark x1="57125" y1="50000" x2="57125" y2="50000"/>
                                    <a14:foregroundMark x1="53000" y1="53889" x2="53000" y2="53889"/>
                                    <a14:foregroundMark x1="58375" y1="50000" x2="58375" y2="50000"/>
                                    <a14:foregroundMark x1="62813" y1="49778" x2="62813" y2="49778"/>
                                    <a14:foregroundMark x1="62438" y1="53667" x2="62438" y2="53667"/>
                                    <a14:foregroundMark x1="36500" y1="48556" x2="36375" y2="48556"/>
                                    <a14:backgroundMark x1="39625" y1="43222" x2="39625" y2="43222"/>
                                    <a14:backgroundMark x1="48500" y1="43889" x2="48500" y2="43889"/>
                                    <a14:backgroundMark x1="38188" y1="54333" x2="38188" y2="54333"/>
                                    <a14:backgroundMark x1="38000" y1="53222" x2="38125" y2="55333"/>
                                    <a14:backgroundMark x1="42813" y1="45556" x2="43125" y2="46111"/>
                                    <a14:backgroundMark x1="43063" y1="45778" x2="43063" y2="44889"/>
                                    <a14:backgroundMark x1="28813" y1="36222" x2="28813" y2="36222"/>
                                    <a14:backgroundMark x1="43000" y1="45667" x2="43063" y2="43889"/>
                                    <a14:backgroundMark x1="43000" y1="46111" x2="43000" y2="44556"/>
                                    <a14:backgroundMark x1="39813" y1="43778" x2="40563" y2="43778"/>
                                    <a14:backgroundMark x1="39375" y1="49333" x2="39688" y2="5222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009" t="44782" r="56842" b="46365"/>
                      <a:stretch/>
                    </p:blipFill>
                    <p:spPr>
                      <a:xfrm>
                        <a:off x="1359333" y="1176843"/>
                        <a:ext cx="1247776" cy="86677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3" name="그림 52">
                        <a:extLst>
                          <a:ext uri="{FF2B5EF4-FFF2-40B4-BE49-F238E27FC236}">
                            <a16:creationId xmlns:a16="http://schemas.microsoft.com/office/drawing/2014/main" id="{FDA8C97C-B6B6-4AED-90BA-79B53A2FE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7556" b="55778" l="36750" r="62813">
                                    <a14:foregroundMark x1="40000" y1="46000" x2="37375" y2="47778"/>
                                    <a14:foregroundMark x1="37375" y1="47778" x2="37313" y2="47778"/>
                                    <a14:foregroundMark x1="39563" y1="49000" x2="39563" y2="49000"/>
                                    <a14:foregroundMark x1="45188" y1="49889" x2="45188" y2="49889"/>
                                    <a14:foregroundMark x1="46813" y1="49889" x2="46813" y2="49889"/>
                                    <a14:foregroundMark x1="48313" y1="50333" x2="48313" y2="50333"/>
                                    <a14:foregroundMark x1="50250" y1="50000" x2="50250" y2="50000"/>
                                    <a14:foregroundMark x1="51188" y1="50556" x2="51188" y2="50556"/>
                                    <a14:foregroundMark x1="52812" y1="49333" x2="52812" y2="49333"/>
                                    <a14:foregroundMark x1="57125" y1="50000" x2="57125" y2="50000"/>
                                    <a14:foregroundMark x1="53000" y1="53889" x2="53000" y2="53889"/>
                                    <a14:foregroundMark x1="58375" y1="50000" x2="58375" y2="50000"/>
                                    <a14:foregroundMark x1="62813" y1="49778" x2="62813" y2="49778"/>
                                    <a14:foregroundMark x1="62438" y1="53667" x2="62438" y2="53667"/>
                                    <a14:foregroundMark x1="39938" y1="43667" x2="40188" y2="43667"/>
                                    <a14:foregroundMark x1="41740" y1="55201" x2="42250" y2="55222"/>
                                    <a14:foregroundMark x1="37926" y1="55047" x2="40446" y2="55149"/>
                                    <a14:foregroundMark x1="36750" y1="55000" x2="37002" y2="55010"/>
                                    <a14:backgroundMark x1="38688" y1="51778" x2="40438" y2="52444"/>
                                    <a14:backgroundMark x1="37750" y1="53111" x2="37750" y2="53111"/>
                                    <a14:backgroundMark x1="37563" y1="53444" x2="38500" y2="53444"/>
                                    <a14:backgroundMark x1="40938" y1="53778" x2="42250" y2="5377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763" t="52455" r="56652" b="43848"/>
                      <a:stretch/>
                    </p:blipFill>
                    <p:spPr>
                      <a:xfrm>
                        <a:off x="1359333" y="969601"/>
                        <a:ext cx="1323975" cy="36195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8" name="그림 57">
                      <a:extLst>
                        <a:ext uri="{FF2B5EF4-FFF2-40B4-BE49-F238E27FC236}">
                          <a16:creationId xmlns:a16="http://schemas.microsoft.com/office/drawing/2014/main" id="{1B2E3E03-2433-4C7C-A403-B0510DB2FA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37556" b="55778" l="37313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7875" y1="55222" x2="37875" y2="55222"/>
                                  <a14:foregroundMark x1="39938" y1="43667" x2="40188" y2="4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398" t="52364" r="61183" b="46059"/>
                    <a:stretch/>
                  </p:blipFill>
                  <p:spPr>
                    <a:xfrm rot="10800000">
                      <a:off x="784476" y="546322"/>
                      <a:ext cx="158243" cy="98655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D14E68F-ED2A-4BB7-8F17-2D7AD7F66537}"/>
                </a:ext>
              </a:extLst>
            </p:cNvPr>
            <p:cNvGrpSpPr/>
            <p:nvPr/>
          </p:nvGrpSpPr>
          <p:grpSpPr>
            <a:xfrm>
              <a:off x="3997870" y="2130245"/>
              <a:ext cx="4196261" cy="477696"/>
              <a:chOff x="3424150" y="2130245"/>
              <a:chExt cx="4196261" cy="47769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AE14CE1-0973-4128-A4FE-1E9A6F56F139}"/>
                  </a:ext>
                </a:extLst>
              </p:cNvPr>
              <p:cNvGrpSpPr/>
              <p:nvPr/>
            </p:nvGrpSpPr>
            <p:grpSpPr>
              <a:xfrm>
                <a:off x="3431978" y="2130245"/>
                <a:ext cx="4158841" cy="477696"/>
                <a:chOff x="4651749" y="2130245"/>
                <a:chExt cx="2939070" cy="477696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ACBB0ED1-583F-4EFD-AA72-0DA74A5A3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9814" b="36079" l="35984" r="64257">
                              <a14:foregroundMark x1="35984" y1="31787" x2="52129" y2="34803"/>
                              <a14:foregroundMark x1="52129" y1="34803" x2="61044" y2="33527"/>
                              <a14:foregroundMark x1="57430" y1="31671" x2="62490" y2="31555"/>
                              <a14:foregroundMark x1="62490" y1="31555" x2="63614" y2="31555"/>
                              <a14:foregroundMark x1="64016" y1="31787" x2="64257" y2="3538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1" t="29397" r="33609" b="63111"/>
                <a:stretch/>
              </p:blipFill>
              <p:spPr>
                <a:xfrm>
                  <a:off x="4651749" y="2130245"/>
                  <a:ext cx="2939070" cy="477696"/>
                </a:xfrm>
                <a:prstGeom prst="rect">
                  <a:avLst/>
                </a:prstGeom>
              </p:spPr>
            </p:pic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CD96DD0-85C0-44E2-B7FA-3E463F9C4B3C}"/>
                    </a:ext>
                  </a:extLst>
                </p:cNvPr>
                <p:cNvSpPr/>
                <p:nvPr/>
              </p:nvSpPr>
              <p:spPr>
                <a:xfrm>
                  <a:off x="4759780" y="2192001"/>
                  <a:ext cx="630918" cy="369037"/>
                </a:xfrm>
                <a:prstGeom prst="rect">
                  <a:avLst/>
                </a:prstGeom>
                <a:solidFill>
                  <a:srgbClr val="2D4C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6A6D3E3C-F81A-4EB0-9B0B-2A76C13BD5CC}"/>
                    </a:ext>
                  </a:extLst>
                </p:cNvPr>
                <p:cNvSpPr/>
                <p:nvPr/>
              </p:nvSpPr>
              <p:spPr>
                <a:xfrm>
                  <a:off x="6507482" y="2228650"/>
                  <a:ext cx="828582" cy="301232"/>
                </a:xfrm>
                <a:prstGeom prst="rect">
                  <a:avLst/>
                </a:prstGeom>
                <a:solidFill>
                  <a:srgbClr val="2D4C8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473B128-480A-4DC2-9646-D9A41E939F83}"/>
                    </a:ext>
                  </a:extLst>
                </p:cNvPr>
                <p:cNvSpPr/>
                <p:nvPr/>
              </p:nvSpPr>
              <p:spPr>
                <a:xfrm>
                  <a:off x="5534799" y="2225903"/>
                  <a:ext cx="828582" cy="3012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0C6D5D-2AE6-464C-9F78-53AF7C91BFD3}"/>
                  </a:ext>
                </a:extLst>
              </p:cNvPr>
              <p:cNvSpPr txBox="1"/>
              <p:nvPr/>
            </p:nvSpPr>
            <p:spPr>
              <a:xfrm>
                <a:off x="3424150" y="2180754"/>
                <a:ext cx="1235266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9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여기까지</a:t>
                </a:r>
                <a:endParaRPr lang="ko-KR" altLang="en-US" sz="1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809608B-AE9A-459A-8248-B76685641568}"/>
                  </a:ext>
                </a:extLst>
              </p:cNvPr>
              <p:cNvSpPr txBox="1"/>
              <p:nvPr/>
            </p:nvSpPr>
            <p:spPr>
              <a:xfrm>
                <a:off x="5755193" y="2176317"/>
                <a:ext cx="186521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발표였습니다</a:t>
                </a:r>
                <a:r>
                  <a:rPr lang="en-US" altLang="ko-KR" sz="1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!</a:t>
                </a:r>
                <a:endParaRPr lang="ko-KR" altLang="en-US" sz="1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4AD6C2-10E9-4A65-88E0-B06983A0C097}"/>
                  </a:ext>
                </a:extLst>
              </p:cNvPr>
              <p:cNvSpPr txBox="1"/>
              <p:nvPr/>
            </p:nvSpPr>
            <p:spPr>
              <a:xfrm>
                <a:off x="4563390" y="2173351"/>
                <a:ext cx="1408701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D4C85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저희 팀의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05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AE6CC54-7E70-4A19-A5F0-21C122D91098}"/>
              </a:ext>
            </a:extLst>
          </p:cNvPr>
          <p:cNvGrpSpPr/>
          <p:nvPr/>
        </p:nvGrpSpPr>
        <p:grpSpPr>
          <a:xfrm>
            <a:off x="5183113" y="3198168"/>
            <a:ext cx="1825775" cy="461665"/>
            <a:chOff x="2824462" y="245924"/>
            <a:chExt cx="6321773" cy="461665"/>
          </a:xfrm>
          <a:scene3d>
            <a:camera prst="obliqueTopLef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335BF71-5034-4865-99C3-33F01D59715E}"/>
                </a:ext>
              </a:extLst>
            </p:cNvPr>
            <p:cNvSpPr/>
            <p:nvPr/>
          </p:nvSpPr>
          <p:spPr>
            <a:xfrm>
              <a:off x="2824462" y="247596"/>
              <a:ext cx="6307743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3A61BA-E438-44A1-95FF-688B8CADDA21}"/>
                </a:ext>
              </a:extLst>
            </p:cNvPr>
            <p:cNvSpPr txBox="1"/>
            <p:nvPr/>
          </p:nvSpPr>
          <p:spPr>
            <a:xfrm>
              <a:off x="2838492" y="245924"/>
              <a:ext cx="6307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Q&amp;A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D5CA"/>
                </a:solidFill>
                <a:latin typeface="Rix광안리 Medium" panose="00000600000000000000" pitchFamily="2" charset="-127"/>
                <a:ea typeface="Rix광안리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25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C08335-E5E2-494D-A20F-15AA7F703252}"/>
              </a:ext>
            </a:extLst>
          </p:cNvPr>
          <p:cNvGrpSpPr/>
          <p:nvPr/>
        </p:nvGrpSpPr>
        <p:grpSpPr>
          <a:xfrm>
            <a:off x="5183113" y="3198168"/>
            <a:ext cx="1825775" cy="461665"/>
            <a:chOff x="2824462" y="245924"/>
            <a:chExt cx="6321773" cy="461665"/>
          </a:xfrm>
          <a:scene3d>
            <a:camera prst="obliqueTopLef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73DA98-CAEF-4909-861C-0F9C0B3B8473}"/>
                </a:ext>
              </a:extLst>
            </p:cNvPr>
            <p:cNvSpPr/>
            <p:nvPr/>
          </p:nvSpPr>
          <p:spPr>
            <a:xfrm>
              <a:off x="2824462" y="247596"/>
              <a:ext cx="6307743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868DD9-89D4-4A1F-9753-2D5CDFCA0685}"/>
                </a:ext>
              </a:extLst>
            </p:cNvPr>
            <p:cNvSpPr txBox="1"/>
            <p:nvPr/>
          </p:nvSpPr>
          <p:spPr>
            <a:xfrm>
              <a:off x="2838492" y="245924"/>
              <a:ext cx="6307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분석배경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12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34D473-0883-40C3-9651-B94E78E7D4BE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66869E-E070-4355-845A-65D1A6721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C8B0B1A-E8A0-4222-BD8B-0F4837D5AF13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3F0951A-0064-4238-B715-D222416E5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72AF51D-2E9A-41B3-968A-DD9A17318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0947EAC-9C5F-4C1F-88FF-8E48FD5F8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3EA263C-C473-4E39-8252-F7F461BE76E6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7A11A506-5E3C-4D4C-BCBB-C29E69DCA1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ED43F7FA-7392-463F-B09A-C53093BB9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6992761-5DA2-4F66-8E26-F9ACEEC09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9243CD0-4BBD-4946-B5F8-425BBE425894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96A0876E-1D19-45A4-983B-DB3BBD23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3D79128-3C26-4631-B3D4-F0AE86312335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45" name="그림 44">
                    <a:extLst>
                      <a:ext uri="{FF2B5EF4-FFF2-40B4-BE49-F238E27FC236}">
                        <a16:creationId xmlns:a16="http://schemas.microsoft.com/office/drawing/2014/main" id="{65F59DAD-B5D1-447F-B2A7-2568B2920B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6085A100-8A20-40D8-B2BF-4C36DD53D3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B52044E0-D92E-476E-979A-4555C31A1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7055CFD-6343-4A88-8517-F1D53227CBA6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888B445E-175A-4950-AB14-87A79B7A2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F2B9CE-102F-4BFA-9568-6F7C240895E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40" name="그림 39">
                    <a:extLst>
                      <a:ext uri="{FF2B5EF4-FFF2-40B4-BE49-F238E27FC236}">
                        <a16:creationId xmlns:a16="http://schemas.microsoft.com/office/drawing/2014/main" id="{503DBA20-329C-4879-9563-DD0FE37150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223C8CD3-0E0E-4BBC-8B6F-4A7ED691A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84ED156B-0D33-4C8A-9062-8B86336F1E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33FB62E-D3AE-40C4-9FE6-E4D5609020C3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BFB55454-0DCF-4E03-8DED-A71B449534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660DB285-12B6-406F-A8C2-988ED0327496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8D913B5F-8509-4A89-8588-3B93963BF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31339ECD-4AA2-4598-A0FE-5BEF9546F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3064E4C-CB42-4585-B058-A0B2BE106BDC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F82094E5-50C6-4A17-B531-E59CE45E6228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EB17AAA-33DD-4A5E-B0DF-FD344519CE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B15D5EED-783A-401A-AD2D-1584C9D450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A6C92C40-8458-4751-BEDB-343F0B35F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7029F38E-213B-4DB1-B981-3822DFDFFBFE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95CFBCB6-46B7-4D67-972E-033A0D1267E9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6F34D61-E96A-4BEC-80C9-6F6B868E05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17C9CEAA-EB04-4405-BD32-FD2DE891AC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29991063-47C4-4BCA-B127-90D0C9FC5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2A72F8AC-590E-40A5-8723-DBE197466642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E7011B3-0DC3-4AC1-994D-6D4669DC3B2D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4908F84-5B7F-4537-8966-8FC7CF5574EE}"/>
                </a:ext>
              </a:extLst>
            </p:cNvPr>
            <p:cNvSpPr/>
            <p:nvPr/>
          </p:nvSpPr>
          <p:spPr>
            <a:xfrm>
              <a:off x="4205797" y="287120"/>
              <a:ext cx="3279865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D42AD56-5141-4E93-AFFD-0EDD47FEE5B1}"/>
                </a:ext>
              </a:extLst>
            </p:cNvPr>
            <p:cNvSpPr txBox="1"/>
            <p:nvPr/>
          </p:nvSpPr>
          <p:spPr>
            <a:xfrm>
              <a:off x="2838492" y="245924"/>
              <a:ext cx="1334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분석배경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68B1B4-AE1F-4114-B366-868C5521B30E}"/>
                </a:ext>
              </a:extLst>
            </p:cNvPr>
            <p:cNvSpPr txBox="1"/>
            <p:nvPr/>
          </p:nvSpPr>
          <p:spPr>
            <a:xfrm>
              <a:off x="4172658" y="241533"/>
              <a:ext cx="336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전기차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,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충전소 보급 현황</a:t>
              </a: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0FD306-6F92-4E54-97EC-81E45154FE21}"/>
              </a:ext>
            </a:extLst>
          </p:cNvPr>
          <p:cNvSpPr txBox="1"/>
          <p:nvPr/>
        </p:nvSpPr>
        <p:spPr>
          <a:xfrm>
            <a:off x="-1987453" y="16748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BC250DC-0386-4018-947B-94915A3E2033}"/>
              </a:ext>
            </a:extLst>
          </p:cNvPr>
          <p:cNvSpPr txBox="1"/>
          <p:nvPr/>
        </p:nvSpPr>
        <p:spPr>
          <a:xfrm>
            <a:off x="342900" y="1364879"/>
            <a:ext cx="115062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매년 늘어나는 전기차 판매량에 따른 전기차 충전소 증가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B4E8D6-1785-4544-BA2F-8A97041A6910}"/>
              </a:ext>
            </a:extLst>
          </p:cNvPr>
          <p:cNvGrpSpPr/>
          <p:nvPr/>
        </p:nvGrpSpPr>
        <p:grpSpPr>
          <a:xfrm>
            <a:off x="987880" y="2081685"/>
            <a:ext cx="4731384" cy="4113557"/>
            <a:chOff x="987880" y="2081685"/>
            <a:chExt cx="4731384" cy="4113557"/>
          </a:xfrm>
          <a:scene3d>
            <a:camera prst="obliqueTopLeft"/>
            <a:lightRig rig="threePt" dir="t"/>
          </a:scene3d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FD66E6F-799D-4BDC-B2D4-3D3B6BABBE4A}"/>
                </a:ext>
              </a:extLst>
            </p:cNvPr>
            <p:cNvGrpSpPr/>
            <p:nvPr/>
          </p:nvGrpSpPr>
          <p:grpSpPr>
            <a:xfrm>
              <a:off x="1126907" y="4817578"/>
              <a:ext cx="1101932" cy="568674"/>
              <a:chOff x="1163607" y="4886402"/>
              <a:chExt cx="1101932" cy="56867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2BB145-95D6-48FE-B6FA-7B7BB2F30055}"/>
                  </a:ext>
                </a:extLst>
              </p:cNvPr>
              <p:cNvSpPr/>
              <p:nvPr/>
            </p:nvSpPr>
            <p:spPr>
              <a:xfrm>
                <a:off x="1797758" y="5248602"/>
                <a:ext cx="343496" cy="20647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719B14B-CDC8-4B5B-B574-FDEEEC7430E5}"/>
                  </a:ext>
                </a:extLst>
              </p:cNvPr>
              <p:cNvSpPr txBox="1"/>
              <p:nvPr/>
            </p:nvSpPr>
            <p:spPr>
              <a:xfrm>
                <a:off x="1163607" y="4886402"/>
                <a:ext cx="1101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국내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 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1100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C2EFC64-547B-4C63-BECD-ECA3996874C5}"/>
                </a:ext>
              </a:extLst>
            </p:cNvPr>
            <p:cNvGrpSpPr/>
            <p:nvPr/>
          </p:nvGrpSpPr>
          <p:grpSpPr>
            <a:xfrm>
              <a:off x="3694856" y="3404479"/>
              <a:ext cx="743361" cy="1983621"/>
              <a:chOff x="3731556" y="3473303"/>
              <a:chExt cx="743361" cy="1983621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CC85819-EBF8-41C9-A34B-8DAEDDAA1656}"/>
                  </a:ext>
                </a:extLst>
              </p:cNvPr>
              <p:cNvSpPr/>
              <p:nvPr/>
            </p:nvSpPr>
            <p:spPr>
              <a:xfrm>
                <a:off x="3922678" y="3783602"/>
                <a:ext cx="343495" cy="1673322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E69E7B9-561F-441B-A0E2-D3F757A34D72}"/>
                  </a:ext>
                </a:extLst>
              </p:cNvPr>
              <p:cNvSpPr txBox="1"/>
              <p:nvPr/>
            </p:nvSpPr>
            <p:spPr>
              <a:xfrm>
                <a:off x="3731556" y="3473303"/>
                <a:ext cx="7433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14000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50F42A9B-2D6C-45AE-9C1C-172057F7A9FF}"/>
                </a:ext>
              </a:extLst>
            </p:cNvPr>
            <p:cNvGrpSpPr/>
            <p:nvPr/>
          </p:nvGrpSpPr>
          <p:grpSpPr>
            <a:xfrm>
              <a:off x="2325755" y="4637770"/>
              <a:ext cx="647327" cy="747574"/>
              <a:chOff x="2362455" y="4706594"/>
              <a:chExt cx="647327" cy="747574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EBAF741-47A9-43DD-B337-D92606594E74}"/>
                  </a:ext>
                </a:extLst>
              </p:cNvPr>
              <p:cNvSpPr/>
              <p:nvPr/>
            </p:nvSpPr>
            <p:spPr>
              <a:xfrm>
                <a:off x="2508292" y="5019065"/>
                <a:ext cx="364899" cy="43510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3F3FAA5-6843-4F91-80BC-3BC1A033103A}"/>
                  </a:ext>
                </a:extLst>
              </p:cNvPr>
              <p:cNvSpPr txBox="1"/>
              <p:nvPr/>
            </p:nvSpPr>
            <p:spPr>
              <a:xfrm>
                <a:off x="2362455" y="4706594"/>
                <a:ext cx="647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2500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5933EBE-E09D-46C0-B679-91283C3C7ECF}"/>
                </a:ext>
              </a:extLst>
            </p:cNvPr>
            <p:cNvGrpSpPr/>
            <p:nvPr/>
          </p:nvGrpSpPr>
          <p:grpSpPr>
            <a:xfrm>
              <a:off x="3032378" y="4397527"/>
              <a:ext cx="647327" cy="994512"/>
              <a:chOff x="3069078" y="4466351"/>
              <a:chExt cx="647327" cy="99451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38BE2F8-974D-4844-BAAF-80005B4A4033}"/>
                  </a:ext>
                </a:extLst>
              </p:cNvPr>
              <p:cNvSpPr/>
              <p:nvPr/>
            </p:nvSpPr>
            <p:spPr>
              <a:xfrm>
                <a:off x="3242043" y="4776650"/>
                <a:ext cx="319977" cy="68421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EC0C595-E748-4BBE-A489-5EA01F57441C}"/>
                  </a:ext>
                </a:extLst>
              </p:cNvPr>
              <p:cNvSpPr txBox="1"/>
              <p:nvPr/>
            </p:nvSpPr>
            <p:spPr>
              <a:xfrm>
                <a:off x="3069078" y="4466351"/>
                <a:ext cx="647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6000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D9FAB04-753F-4D8C-8E7E-68F2098A3089}"/>
                </a:ext>
              </a:extLst>
            </p:cNvPr>
            <p:cNvSpPr/>
            <p:nvPr/>
          </p:nvSpPr>
          <p:spPr>
            <a:xfrm>
              <a:off x="4612252" y="2718327"/>
              <a:ext cx="321376" cy="2673713"/>
            </a:xfrm>
            <a:prstGeom prst="rect">
              <a:avLst/>
            </a:prstGeom>
            <a:solidFill>
              <a:srgbClr val="463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04C8C5A-E824-4BE5-BD72-5F10A031731A}"/>
                </a:ext>
              </a:extLst>
            </p:cNvPr>
            <p:cNvGrpSpPr/>
            <p:nvPr/>
          </p:nvGrpSpPr>
          <p:grpSpPr>
            <a:xfrm>
              <a:off x="1620840" y="5386252"/>
              <a:ext cx="3574991" cy="808990"/>
              <a:chOff x="1657540" y="5455076"/>
              <a:chExt cx="3574991" cy="80899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D42E7BB-C4F9-43FA-A1F8-331AE54EF74C}"/>
                  </a:ext>
                </a:extLst>
              </p:cNvPr>
              <p:cNvGrpSpPr/>
              <p:nvPr/>
            </p:nvGrpSpPr>
            <p:grpSpPr>
              <a:xfrm>
                <a:off x="1657540" y="5455076"/>
                <a:ext cx="3574991" cy="323747"/>
                <a:chOff x="797505" y="4621161"/>
                <a:chExt cx="3574991" cy="323747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D95184A-43E9-453A-B10C-BBFCD7C78FE6}"/>
                    </a:ext>
                  </a:extLst>
                </p:cNvPr>
                <p:cNvSpPr txBox="1"/>
                <p:nvPr/>
              </p:nvSpPr>
              <p:spPr>
                <a:xfrm>
                  <a:off x="798266" y="4635322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2014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59A1F3D-7065-4B97-A671-EB9FA7770E63}"/>
                    </a:ext>
                  </a:extLst>
                </p:cNvPr>
                <p:cNvSpPr txBox="1"/>
                <p:nvPr/>
              </p:nvSpPr>
              <p:spPr>
                <a:xfrm>
                  <a:off x="1502420" y="4635616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2015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5F89B9E-E579-4B6F-B8E3-1155916BB3EC}"/>
                    </a:ext>
                  </a:extLst>
                </p:cNvPr>
                <p:cNvSpPr txBox="1"/>
                <p:nvPr/>
              </p:nvSpPr>
              <p:spPr>
                <a:xfrm>
                  <a:off x="2206574" y="4637131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2016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7D76299-3053-4642-9305-F6C608A30E32}"/>
                    </a:ext>
                  </a:extLst>
                </p:cNvPr>
                <p:cNvSpPr txBox="1"/>
                <p:nvPr/>
              </p:nvSpPr>
              <p:spPr>
                <a:xfrm>
                  <a:off x="2910728" y="4637131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2017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650B329-6034-4CFC-894C-4FF6DF4DEB55}"/>
                    </a:ext>
                  </a:extLst>
                </p:cNvPr>
                <p:cNvSpPr txBox="1"/>
                <p:nvPr/>
              </p:nvSpPr>
              <p:spPr>
                <a:xfrm>
                  <a:off x="3528605" y="4637131"/>
                  <a:ext cx="8438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2018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년</a:t>
                  </a:r>
                  <a:endPara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7CEB8FFA-56A0-4905-BE65-B13476EFD37B}"/>
                    </a:ext>
                  </a:extLst>
                </p:cNvPr>
                <p:cNvCxnSpPr/>
                <p:nvPr/>
              </p:nvCxnSpPr>
              <p:spPr>
                <a:xfrm>
                  <a:off x="797505" y="4621161"/>
                  <a:ext cx="352868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9AA9E8C-C04A-4470-8308-862438B078EB}"/>
                  </a:ext>
                </a:extLst>
              </p:cNvPr>
              <p:cNvSpPr txBox="1"/>
              <p:nvPr/>
            </p:nvSpPr>
            <p:spPr>
              <a:xfrm>
                <a:off x="2342487" y="5956289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-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한국수입자동차협회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B6F0DDA6-3F16-48FB-A838-8F39ADFC318F}"/>
                </a:ext>
              </a:extLst>
            </p:cNvPr>
            <p:cNvGrpSpPr/>
            <p:nvPr/>
          </p:nvGrpSpPr>
          <p:grpSpPr>
            <a:xfrm>
              <a:off x="1061480" y="2675740"/>
              <a:ext cx="3468060" cy="2138316"/>
              <a:chOff x="1098180" y="2744564"/>
              <a:chExt cx="3468060" cy="21383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528B3D-AA95-46C1-80DF-BDD500415A5E}"/>
                  </a:ext>
                </a:extLst>
              </p:cNvPr>
              <p:cNvSpPr txBox="1"/>
              <p:nvPr/>
            </p:nvSpPr>
            <p:spPr>
              <a:xfrm>
                <a:off x="3845170" y="2901879"/>
                <a:ext cx="721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18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만대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9669B28-009B-4A31-831C-16433C3A3687}"/>
                  </a:ext>
                </a:extLst>
              </p:cNvPr>
              <p:cNvSpPr txBox="1"/>
              <p:nvPr/>
            </p:nvSpPr>
            <p:spPr>
              <a:xfrm>
                <a:off x="3141876" y="3370767"/>
                <a:ext cx="721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13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만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68936D-EA23-4B3F-AC07-7B4289E5AE61}"/>
                  </a:ext>
                </a:extLst>
              </p:cNvPr>
              <p:cNvSpPr txBox="1"/>
              <p:nvPr/>
            </p:nvSpPr>
            <p:spPr>
              <a:xfrm>
                <a:off x="2410024" y="4130927"/>
                <a:ext cx="721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7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만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2004084-1556-4424-96E3-4F4B701B972A}"/>
                  </a:ext>
                </a:extLst>
              </p:cNvPr>
              <p:cNvSpPr txBox="1"/>
              <p:nvPr/>
            </p:nvSpPr>
            <p:spPr>
              <a:xfrm>
                <a:off x="1098180" y="4339826"/>
                <a:ext cx="1171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세계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 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2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만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71815B-40D7-4CF5-B7D6-EB6F8AEECCCF}"/>
                  </a:ext>
                </a:extLst>
              </p:cNvPr>
              <p:cNvCxnSpPr>
                <a:cxnSpLocks/>
                <a:endCxn id="88" idx="3"/>
              </p:cNvCxnSpPr>
              <p:nvPr/>
            </p:nvCxnSpPr>
            <p:spPr>
              <a:xfrm flipV="1">
                <a:off x="2010019" y="4107761"/>
                <a:ext cx="620479" cy="67826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DA0BAAA6-3130-46F8-9E26-C1F280DAF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3247" y="3318718"/>
                <a:ext cx="620479" cy="678264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F08B696-B014-4C6F-84BD-8D63AC7A51C6}"/>
                  </a:ext>
                </a:extLst>
              </p:cNvPr>
              <p:cNvCxnSpPr>
                <a:cxnSpLocks/>
                <a:endCxn id="90" idx="2"/>
              </p:cNvCxnSpPr>
              <p:nvPr/>
            </p:nvCxnSpPr>
            <p:spPr>
              <a:xfrm flipV="1">
                <a:off x="3446442" y="2823222"/>
                <a:ext cx="569325" cy="431062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709F7710-EA70-45D0-97BF-45A5CC89F9BD}"/>
                  </a:ext>
                </a:extLst>
              </p:cNvPr>
              <p:cNvSpPr/>
              <p:nvPr/>
            </p:nvSpPr>
            <p:spPr>
              <a:xfrm>
                <a:off x="1890848" y="4725565"/>
                <a:ext cx="157315" cy="1573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5C3CE90-157C-431E-A635-4EC2D5C969E5}"/>
                  </a:ext>
                </a:extLst>
              </p:cNvPr>
              <p:cNvSpPr/>
              <p:nvPr/>
            </p:nvSpPr>
            <p:spPr>
              <a:xfrm>
                <a:off x="2607460" y="3973484"/>
                <a:ext cx="157315" cy="1573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1D2C9F5A-E575-4230-B2C7-7694CECC126C}"/>
                  </a:ext>
                </a:extLst>
              </p:cNvPr>
              <p:cNvSpPr/>
              <p:nvPr/>
            </p:nvSpPr>
            <p:spPr>
              <a:xfrm>
                <a:off x="3342625" y="3209656"/>
                <a:ext cx="157315" cy="1573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9AAEC17-F4B0-4924-ADA9-6B8F5962C991}"/>
                  </a:ext>
                </a:extLst>
              </p:cNvPr>
              <p:cNvSpPr/>
              <p:nvPr/>
            </p:nvSpPr>
            <p:spPr>
              <a:xfrm>
                <a:off x="4015767" y="2744564"/>
                <a:ext cx="157315" cy="1573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B279B9EA-9D30-4F73-A211-01D005BB971F}"/>
                </a:ext>
              </a:extLst>
            </p:cNvPr>
            <p:cNvGrpSpPr/>
            <p:nvPr/>
          </p:nvGrpSpPr>
          <p:grpSpPr>
            <a:xfrm>
              <a:off x="987880" y="2081685"/>
              <a:ext cx="4731384" cy="369332"/>
              <a:chOff x="1024580" y="2150509"/>
              <a:chExt cx="4731384" cy="369332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BF5FE5F-AF75-4830-B526-1F89186FB236}"/>
                  </a:ext>
                </a:extLst>
              </p:cNvPr>
              <p:cNvSpPr/>
              <p:nvPr/>
            </p:nvSpPr>
            <p:spPr>
              <a:xfrm>
                <a:off x="1119342" y="2162518"/>
                <a:ext cx="4524374" cy="3422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3C12980-B97B-4938-90F8-ABE2B67C0B00}"/>
                  </a:ext>
                </a:extLst>
              </p:cNvPr>
              <p:cNvSpPr txBox="1"/>
              <p:nvPr/>
            </p:nvSpPr>
            <p:spPr>
              <a:xfrm>
                <a:off x="1024580" y="2150509"/>
                <a:ext cx="4731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[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세계 전기차 판매 누계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&amp;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국내 전기차 판매량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]</a:t>
                </a:r>
              </a:p>
            </p:txBody>
          </p:sp>
        </p:grp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89731860-58D2-4461-948A-1CFD42EC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674" y="3541569"/>
              <a:ext cx="901185" cy="7536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564E25-287C-4522-B983-A1A9146FCDA9}"/>
                </a:ext>
              </a:extLst>
            </p:cNvPr>
            <p:cNvSpPr txBox="1"/>
            <p:nvPr/>
          </p:nvSpPr>
          <p:spPr>
            <a:xfrm>
              <a:off x="4467074" y="2450893"/>
              <a:ext cx="682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25000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6A7F55-9655-4BA7-81E1-87E23D010DBC}"/>
              </a:ext>
            </a:extLst>
          </p:cNvPr>
          <p:cNvGrpSpPr/>
          <p:nvPr/>
        </p:nvGrpSpPr>
        <p:grpSpPr>
          <a:xfrm>
            <a:off x="6935470" y="1957049"/>
            <a:ext cx="3574991" cy="4237285"/>
            <a:chOff x="6935470" y="1957049"/>
            <a:chExt cx="3574991" cy="4237285"/>
          </a:xfrm>
          <a:scene3d>
            <a:camera prst="obliqueTopLeft"/>
            <a:lightRig rig="threePt" dir="t"/>
          </a:scene3d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3E4B522-24C4-42EF-A89D-601DE1BBF1EE}"/>
                </a:ext>
              </a:extLst>
            </p:cNvPr>
            <p:cNvGrpSpPr/>
            <p:nvPr/>
          </p:nvGrpSpPr>
          <p:grpSpPr>
            <a:xfrm>
              <a:off x="7522658" y="2071083"/>
              <a:ext cx="2291238" cy="369332"/>
              <a:chOff x="1024580" y="2150509"/>
              <a:chExt cx="2291238" cy="369332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E9F23ADE-EA3C-44D6-B8EB-EAC91FAAACE7}"/>
                  </a:ext>
                </a:extLst>
              </p:cNvPr>
              <p:cNvSpPr/>
              <p:nvPr/>
            </p:nvSpPr>
            <p:spPr>
              <a:xfrm>
                <a:off x="1119342" y="2162518"/>
                <a:ext cx="2088321" cy="3573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D7E4E96-E5F3-46DC-A427-48CC130948C0}"/>
                  </a:ext>
                </a:extLst>
              </p:cNvPr>
              <p:cNvSpPr txBox="1"/>
              <p:nvPr/>
            </p:nvSpPr>
            <p:spPr>
              <a:xfrm>
                <a:off x="1024580" y="2150509"/>
                <a:ext cx="2291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[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전국 충전소 설치 수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]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CC2A08A-6C93-40BA-8CBA-5E0BDAA2C3F4}"/>
                </a:ext>
              </a:extLst>
            </p:cNvPr>
            <p:cNvGrpSpPr/>
            <p:nvPr/>
          </p:nvGrpSpPr>
          <p:grpSpPr>
            <a:xfrm>
              <a:off x="6969819" y="4872821"/>
              <a:ext cx="510366" cy="519514"/>
              <a:chOff x="6878703" y="4872821"/>
              <a:chExt cx="510366" cy="519514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94672E9-1E42-411E-854A-5D36CF28A992}"/>
                  </a:ext>
                </a:extLst>
              </p:cNvPr>
              <p:cNvSpPr/>
              <p:nvPr/>
            </p:nvSpPr>
            <p:spPr>
              <a:xfrm>
                <a:off x="6970448" y="5185861"/>
                <a:ext cx="343496" cy="20647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EB717A0-50FE-4104-88D6-7417381C242A}"/>
                  </a:ext>
                </a:extLst>
              </p:cNvPr>
              <p:cNvSpPr txBox="1"/>
              <p:nvPr/>
            </p:nvSpPr>
            <p:spPr>
              <a:xfrm>
                <a:off x="6878703" y="4872821"/>
                <a:ext cx="510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50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EF450899-A812-4B87-9880-38B73694326B}"/>
                </a:ext>
              </a:extLst>
            </p:cNvPr>
            <p:cNvGrpSpPr/>
            <p:nvPr/>
          </p:nvGrpSpPr>
          <p:grpSpPr>
            <a:xfrm>
              <a:off x="7626260" y="4575297"/>
              <a:ext cx="647327" cy="816131"/>
              <a:chOff x="7535144" y="4575297"/>
              <a:chExt cx="647327" cy="816131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E8B5F1A-FA7D-487C-A76C-6A896069D1A3}"/>
                  </a:ext>
                </a:extLst>
              </p:cNvPr>
              <p:cNvSpPr/>
              <p:nvPr/>
            </p:nvSpPr>
            <p:spPr>
              <a:xfrm>
                <a:off x="7680982" y="4872822"/>
                <a:ext cx="358829" cy="51860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FE631F3-FCD3-41A9-94FC-CA1F6D54EF12}"/>
                  </a:ext>
                </a:extLst>
              </p:cNvPr>
              <p:cNvSpPr txBox="1"/>
              <p:nvPr/>
            </p:nvSpPr>
            <p:spPr>
              <a:xfrm>
                <a:off x="7535144" y="4575297"/>
                <a:ext cx="647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100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C1EC2D6F-D12A-42DF-985A-8E09029C169C}"/>
                </a:ext>
              </a:extLst>
            </p:cNvPr>
            <p:cNvGrpSpPr/>
            <p:nvPr/>
          </p:nvGrpSpPr>
          <p:grpSpPr>
            <a:xfrm>
              <a:off x="8330413" y="4271002"/>
              <a:ext cx="647327" cy="1127120"/>
              <a:chOff x="8239297" y="4271002"/>
              <a:chExt cx="647327" cy="1127120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977AE2A-3F8D-420C-977D-DFCD0ED22951}"/>
                  </a:ext>
                </a:extLst>
              </p:cNvPr>
              <p:cNvSpPr/>
              <p:nvPr/>
            </p:nvSpPr>
            <p:spPr>
              <a:xfrm>
                <a:off x="8414733" y="4594551"/>
                <a:ext cx="329232" cy="80357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EBA0162-F172-487A-9B41-A901295EB5CA}"/>
                  </a:ext>
                </a:extLst>
              </p:cNvPr>
              <p:cNvSpPr txBox="1"/>
              <p:nvPr/>
            </p:nvSpPr>
            <p:spPr>
              <a:xfrm>
                <a:off x="8239297" y="4271002"/>
                <a:ext cx="647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150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0A6D537-89B2-48FC-8ED1-DFFD23BD45C5}"/>
                </a:ext>
              </a:extLst>
            </p:cNvPr>
            <p:cNvGrpSpPr/>
            <p:nvPr/>
          </p:nvGrpSpPr>
          <p:grpSpPr>
            <a:xfrm>
              <a:off x="6935470" y="5385344"/>
              <a:ext cx="3574991" cy="808990"/>
              <a:chOff x="1657540" y="5455076"/>
              <a:chExt cx="3574991" cy="808990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9D39496-3911-45A2-AF08-B974A0B3A582}"/>
                  </a:ext>
                </a:extLst>
              </p:cNvPr>
              <p:cNvGrpSpPr/>
              <p:nvPr/>
            </p:nvGrpSpPr>
            <p:grpSpPr>
              <a:xfrm>
                <a:off x="1657540" y="5455076"/>
                <a:ext cx="3574991" cy="539190"/>
                <a:chOff x="797505" y="4621161"/>
                <a:chExt cx="3574991" cy="539190"/>
              </a:xfrm>
            </p:grpSpPr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E8C4C21-06A9-44F4-89C6-5566CD3C9AB5}"/>
                    </a:ext>
                  </a:extLst>
                </p:cNvPr>
                <p:cNvSpPr txBox="1"/>
                <p:nvPr/>
              </p:nvSpPr>
              <p:spPr>
                <a:xfrm>
                  <a:off x="798266" y="4635322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2014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75A5896-DCE3-4E90-AC66-C21DF0E52365}"/>
                    </a:ext>
                  </a:extLst>
                </p:cNvPr>
                <p:cNvSpPr txBox="1"/>
                <p:nvPr/>
              </p:nvSpPr>
              <p:spPr>
                <a:xfrm>
                  <a:off x="1502420" y="4635616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2015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18DD96A8-DF1F-4840-950D-109E094E9961}"/>
                    </a:ext>
                  </a:extLst>
                </p:cNvPr>
                <p:cNvSpPr txBox="1"/>
                <p:nvPr/>
              </p:nvSpPr>
              <p:spPr>
                <a:xfrm>
                  <a:off x="2206574" y="4637131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2016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30FC42E-0F3D-45D9-ABC4-225DE9C409F0}"/>
                    </a:ext>
                  </a:extLst>
                </p:cNvPr>
                <p:cNvSpPr txBox="1"/>
                <p:nvPr/>
              </p:nvSpPr>
              <p:spPr>
                <a:xfrm>
                  <a:off x="2910728" y="4637131"/>
                  <a:ext cx="6473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2017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0711EBB-F29F-43CB-8A6E-A1A83A1FF7AE}"/>
                    </a:ext>
                  </a:extLst>
                </p:cNvPr>
                <p:cNvSpPr txBox="1"/>
                <p:nvPr/>
              </p:nvSpPr>
              <p:spPr>
                <a:xfrm>
                  <a:off x="3528605" y="4637131"/>
                  <a:ext cx="8438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2018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년</a:t>
                  </a:r>
                  <a:endPara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9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a아시아고딕L" panose="02020600000000000000" pitchFamily="18" charset="-127"/>
                      <a:ea typeface="a아시아고딕L" panose="02020600000000000000" pitchFamily="18" charset="-127"/>
                    </a:rPr>
                    <a:t>월</a:t>
                  </a:r>
                </a:p>
              </p:txBody>
            </p: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7C14F156-B4BC-4310-9521-F7B7071F7572}"/>
                    </a:ext>
                  </a:extLst>
                </p:cNvPr>
                <p:cNvCxnSpPr/>
                <p:nvPr/>
              </p:nvCxnSpPr>
              <p:spPr>
                <a:xfrm>
                  <a:off x="797505" y="4621161"/>
                  <a:ext cx="352868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FC3CA49-47AC-4C5F-9167-3DF37DCC0ACE}"/>
                  </a:ext>
                </a:extLst>
              </p:cNvPr>
              <p:cNvSpPr txBox="1"/>
              <p:nvPr/>
            </p:nvSpPr>
            <p:spPr>
              <a:xfrm>
                <a:off x="2342487" y="5956289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-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환경기술부 보도자료</a:t>
                </a: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D27EECAF-BFFF-43C7-90EC-6FA9F22EF79D}"/>
                </a:ext>
              </a:extLst>
            </p:cNvPr>
            <p:cNvGrpSpPr/>
            <p:nvPr/>
          </p:nvGrpSpPr>
          <p:grpSpPr>
            <a:xfrm>
              <a:off x="9034567" y="3019787"/>
              <a:ext cx="647327" cy="2374396"/>
              <a:chOff x="8943451" y="3019787"/>
              <a:chExt cx="647327" cy="2374396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8DD8DD0-6392-40E3-AD7E-1444EDC38F51}"/>
                  </a:ext>
                </a:extLst>
              </p:cNvPr>
              <p:cNvSpPr/>
              <p:nvPr/>
            </p:nvSpPr>
            <p:spPr>
              <a:xfrm>
                <a:off x="9095368" y="3323754"/>
                <a:ext cx="343495" cy="207042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2E3DC9A-2EB7-4064-8E1E-6D08F354BC49}"/>
                  </a:ext>
                </a:extLst>
              </p:cNvPr>
              <p:cNvSpPr txBox="1"/>
              <p:nvPr/>
            </p:nvSpPr>
            <p:spPr>
              <a:xfrm>
                <a:off x="8943451" y="3019787"/>
                <a:ext cx="6473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440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137F2FA-02D9-46AB-A1CF-5067E81C52E8}"/>
                </a:ext>
              </a:extLst>
            </p:cNvPr>
            <p:cNvSpPr/>
            <p:nvPr/>
          </p:nvSpPr>
          <p:spPr>
            <a:xfrm>
              <a:off x="9890638" y="2241480"/>
              <a:ext cx="343495" cy="3156644"/>
            </a:xfrm>
            <a:prstGeom prst="rect">
              <a:avLst/>
            </a:prstGeom>
            <a:solidFill>
              <a:srgbClr val="2A42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A29DB4EC-C476-4876-8B1D-3C3784AB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58" y="3742706"/>
              <a:ext cx="757247" cy="88812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F3E767-F6DA-4668-B135-30947BCBFBEB}"/>
                </a:ext>
              </a:extLst>
            </p:cNvPr>
            <p:cNvSpPr txBox="1"/>
            <p:nvPr/>
          </p:nvSpPr>
          <p:spPr>
            <a:xfrm>
              <a:off x="9750770" y="1957049"/>
              <a:ext cx="682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755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207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205797" y="287120"/>
              <a:ext cx="3279865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2" y="245924"/>
              <a:ext cx="1334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분석배경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172658" y="241533"/>
              <a:ext cx="336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전기차 충전소 증원 예정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894E501-9FED-4959-9A69-9A1004B681CC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B3552F3-ADF6-46A4-A1AB-32CF7CB75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1D74115-09E6-456D-A2B1-35F558A6339B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635EB69-CE89-4B3B-835E-4E9830448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9566AA5-FEE7-4E0C-903C-346857D858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4DF029CD-F13F-44A2-9FF4-8F9A5412AA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6B13028D-E7E0-4E5E-B29B-E65C532FA1E2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3ACE0AC-EA09-40BC-971A-70C749D9E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1960CAEC-183A-473E-B0C9-7F504DEDD3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0BCC7AE5-6A60-4512-8FD1-7A6E303376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5C6E818-7388-40C5-89A0-17A14DEC60A0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5CCD3F83-69A1-4481-AA4D-C3C610A0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1A1A680D-D28D-497D-8645-061AD23E7B5A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0BC81635-6378-439F-A41A-2D1CA93DCD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31CA7841-0F82-4C37-A55A-688BBF1277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B18E2EF9-DE2D-4ABB-B60B-3C6F84045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D9F6EC7F-0ADB-4AC0-B7B0-3B77BEB0027C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84E57625-8403-4AAB-9B2A-68BFDAF03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A97838E-0C3E-4525-887C-7BDF2C87CF7B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5BE71F0D-28A3-430A-A215-52DF89D09D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29B95DEB-47DB-4AB9-AD96-4DDF5DC748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E978CC51-06C9-45FF-87BA-E4F9584BF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C57459B-41B5-4133-8E78-A93D9F128844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AF0E8F7A-3626-4D16-8B51-D15D4BE49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7B380C1B-C116-40CA-B5DD-8B2640FD8F62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09F549FF-D023-41EF-AE0D-1A63B26DB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4B911A9E-7306-446E-88A7-B989880EF0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8B600404-D706-4B1B-9008-C5FAE29FFC6A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59F362A-6015-4558-82B8-830A415E2E60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45EADF49-5313-438D-8321-FFDA117F2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153B17F3-29F2-45BA-9081-B11C363029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7B6DF841-6758-4EEC-A707-0A6E0BC84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49C810F5-8741-4740-846A-556A8E5D40A6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C5B7AA76-2089-4AFF-8108-70CD4FD1035D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B6FB3A02-A8D3-4821-A572-5B7BB821C7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A933894C-ECC4-402C-8AEE-683156FADA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0B8FBEE3-A328-4007-A042-DEE7FCBAC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7F61DF-A62D-415D-B12E-85AC55840774}"/>
              </a:ext>
            </a:extLst>
          </p:cNvPr>
          <p:cNvGrpSpPr/>
          <p:nvPr/>
        </p:nvGrpSpPr>
        <p:grpSpPr>
          <a:xfrm>
            <a:off x="1217188" y="2054939"/>
            <a:ext cx="3784571" cy="3996543"/>
            <a:chOff x="5336422" y="1417673"/>
            <a:chExt cx="3784571" cy="3996543"/>
          </a:xfrm>
          <a:scene3d>
            <a:camera prst="obliqueTopLeft"/>
            <a:lightRig rig="threePt" dir="t"/>
          </a:scene3d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C0D4DA7-72A6-487C-AB2A-1E75A6B3F9F2}"/>
                </a:ext>
              </a:extLst>
            </p:cNvPr>
            <p:cNvSpPr/>
            <p:nvPr/>
          </p:nvSpPr>
          <p:spPr>
            <a:xfrm>
              <a:off x="5336422" y="1417673"/>
              <a:ext cx="3784571" cy="3996543"/>
            </a:xfrm>
            <a:prstGeom prst="rect">
              <a:avLst/>
            </a:prstGeom>
            <a:solidFill>
              <a:srgbClr val="FFD0E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35BDA98C-3A84-4AB9-9486-A80E14778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0230" y="1565355"/>
              <a:ext cx="3576953" cy="3727289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0F99CF-898C-4E8E-B2DD-7C8911F2382A}"/>
              </a:ext>
            </a:extLst>
          </p:cNvPr>
          <p:cNvGrpSpPr/>
          <p:nvPr/>
        </p:nvGrpSpPr>
        <p:grpSpPr>
          <a:xfrm>
            <a:off x="5676463" y="1934358"/>
            <a:ext cx="5181464" cy="4059936"/>
            <a:chOff x="5676463" y="1934358"/>
            <a:chExt cx="5181464" cy="40599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F778702-D232-4BD9-8867-99F913068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DAD2D0"/>
                </a:clrFrom>
                <a:clrTo>
                  <a:srgbClr val="DAD2D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741"/>
            <a:stretch/>
          </p:blipFill>
          <p:spPr>
            <a:xfrm>
              <a:off x="5676463" y="1934358"/>
              <a:ext cx="5181464" cy="4058963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F636E7-A523-45C7-9939-2340D639091E}"/>
                </a:ext>
              </a:extLst>
            </p:cNvPr>
            <p:cNvSpPr/>
            <p:nvPr/>
          </p:nvSpPr>
          <p:spPr>
            <a:xfrm>
              <a:off x="6257127" y="4149948"/>
              <a:ext cx="1713663" cy="1762175"/>
            </a:xfrm>
            <a:prstGeom prst="rect">
              <a:avLst/>
            </a:prstGeom>
            <a:solidFill>
              <a:srgbClr val="BAE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3926810-118F-4A4F-A64C-4DA2BBA85EC4}"/>
                </a:ext>
              </a:extLst>
            </p:cNvPr>
            <p:cNvSpPr/>
            <p:nvPr/>
          </p:nvSpPr>
          <p:spPr>
            <a:xfrm>
              <a:off x="8316683" y="3777977"/>
              <a:ext cx="2366285" cy="2216317"/>
            </a:xfrm>
            <a:prstGeom prst="rect">
              <a:avLst/>
            </a:prstGeom>
            <a:solidFill>
              <a:srgbClr val="FF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2BD1E83-E78D-4675-9757-11C8C62D803C}"/>
                </a:ext>
              </a:extLst>
            </p:cNvPr>
            <p:cNvSpPr/>
            <p:nvPr/>
          </p:nvSpPr>
          <p:spPr>
            <a:xfrm>
              <a:off x="5911920" y="3296562"/>
              <a:ext cx="4616618" cy="502644"/>
            </a:xfrm>
            <a:prstGeom prst="rect">
              <a:avLst/>
            </a:prstGeom>
            <a:solidFill>
              <a:srgbClr val="FFF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AE99967-958D-4D30-81A6-62834278B2A7}"/>
                </a:ext>
              </a:extLst>
            </p:cNvPr>
            <p:cNvSpPr txBox="1"/>
            <p:nvPr/>
          </p:nvSpPr>
          <p:spPr>
            <a:xfrm>
              <a:off x="5782668" y="3342744"/>
              <a:ext cx="5075259" cy="37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“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정부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2022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년까지 전기차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35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만대 보급 목표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…”</a:t>
              </a:r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50722303-5D20-4671-8A26-280869B3B22B}"/>
                </a:ext>
              </a:extLst>
            </p:cNvPr>
            <p:cNvSpPr/>
            <p:nvPr/>
          </p:nvSpPr>
          <p:spPr>
            <a:xfrm>
              <a:off x="6074254" y="5209440"/>
              <a:ext cx="954709" cy="710108"/>
            </a:xfrm>
            <a:prstGeom prst="triangle">
              <a:avLst/>
            </a:prstGeom>
            <a:solidFill>
              <a:srgbClr val="4045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C3A100D-FA51-4043-BAB7-C89C886B3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30994" b="76242" l="11233" r="56309">
                          <a14:foregroundMark x1="20788" y1="38121" x2="22976" y2="43197"/>
                          <a14:foregroundMark x1="28009" y1="43952" x2="26988" y2="39417"/>
                          <a14:foregroundMark x1="26988" y1="39417" x2="24508" y2="36717"/>
                          <a14:foregroundMark x1="24508" y1="36717" x2="21444" y2="35853"/>
                          <a14:foregroundMark x1="21444" y1="35853" x2="18745" y2="37905"/>
                          <a14:foregroundMark x1="17982" y1="45151" x2="17870" y2="46220"/>
                          <a14:foregroundMark x1="18745" y1="37905" x2="18259" y2="42526"/>
                          <a14:foregroundMark x1="17101" y1="45815" x2="17094" y2="45368"/>
                          <a14:foregroundMark x1="17773" y1="38215" x2="20058" y2="35637"/>
                          <a14:foregroundMark x1="17433" y1="52916" x2="15390" y2="64363"/>
                          <a14:foregroundMark x1="15609" y1="55184" x2="11524" y2="65119"/>
                          <a14:foregroundMark x1="11524" y1="65119" x2="11233" y2="66523"/>
                          <a14:foregroundMark x1="19037" y1="55508" x2="20423" y2="65443"/>
                          <a14:foregroundMark x1="26112" y1="73110" x2="29249" y2="73974"/>
                          <a14:foregroundMark x1="29249" y1="73974" x2="32239" y2="73974"/>
                          <a14:foregroundMark x1="32239" y1="73974" x2="32239" y2="73974"/>
                          <a14:foregroundMark x1="32239" y1="75054" x2="38366" y2="72678"/>
                          <a14:foregroundMark x1="25310" y1="37149" x2="23268" y2="35637"/>
                          <a14:foregroundMark x1="18454" y1="47840" x2="17214" y2="46544"/>
                          <a14:foregroundMark x1="16995" y1="48920" x2="16995" y2="44168"/>
                          <a14:foregroundMark x1="16995" y1="44168" x2="17870" y2="40605"/>
                          <a14:foregroundMark x1="16922" y1="45680" x2="17360" y2="41253"/>
                          <a14:foregroundMark x1="17360" y1="41253" x2="18673" y2="37581"/>
                          <a14:foregroundMark x1="46535" y1="72246" x2="43180" y2="73866"/>
                          <a14:foregroundMark x1="43180" y1="73866" x2="43180" y2="73974"/>
                          <a14:foregroundMark x1="41940" y1="71058" x2="42888" y2="73002"/>
                          <a14:foregroundMark x1="47265" y1="73218" x2="46317" y2="75378"/>
                          <a14:foregroundMark x1="42888" y1="75702" x2="43545" y2="76242"/>
                          <a14:foregroundMark x1="22174" y1="59179" x2="23487" y2="61231"/>
                          <a14:foregroundMark x1="27717" y1="48596" x2="27717" y2="48596"/>
                          <a14:foregroundMark x1="28373" y1="47624" x2="28373" y2="47624"/>
                          <a14:foregroundMark x1="28009" y1="49460" x2="28009" y2="49460"/>
                          <a14:backgroundMark x1="15463" y1="34449" x2="16556" y2="44162"/>
                          <a14:backgroundMark x1="16396" y1="46137" x2="14880" y2="49460"/>
                          <a14:backgroundMark x1="14880" y1="49460" x2="14150" y2="49892"/>
                          <a14:backgroundMark x1="31072" y1="34449" x2="31364" y2="48272"/>
                          <a14:backgroundMark x1="29892" y1="49460" x2="27571" y2="64039"/>
                          <a14:backgroundMark x1="30184" y1="47624" x2="29892" y2="49460"/>
                          <a14:backgroundMark x1="30270" y1="47084" x2="30184" y2="47624"/>
                          <a14:backgroundMark x1="40190" y1="67927" x2="44420" y2="66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t="34252" r="70579" b="30768"/>
            <a:stretch/>
          </p:blipFill>
          <p:spPr>
            <a:xfrm>
              <a:off x="6439895" y="3978241"/>
              <a:ext cx="1595772" cy="1941377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4043D88-F81A-486B-92F5-8554956ECA84}"/>
                </a:ext>
              </a:extLst>
            </p:cNvPr>
            <p:cNvSpPr txBox="1"/>
            <p:nvPr/>
          </p:nvSpPr>
          <p:spPr>
            <a:xfrm>
              <a:off x="8120172" y="5400413"/>
              <a:ext cx="154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-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김동연 부총리 겸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 기획재정부 장관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86C1DB4-6FE9-4D89-AAE6-F56F6D3C33CC}"/>
                </a:ext>
              </a:extLst>
            </p:cNvPr>
            <p:cNvSpPr txBox="1"/>
            <p:nvPr/>
          </p:nvSpPr>
          <p:spPr>
            <a:xfrm>
              <a:off x="8129703" y="3890509"/>
              <a:ext cx="2571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정부가 오는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2022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년까지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E15FB4F-EE54-4947-9596-60D1D6BDAB0B}"/>
                </a:ext>
              </a:extLst>
            </p:cNvPr>
            <p:cNvSpPr/>
            <p:nvPr/>
          </p:nvSpPr>
          <p:spPr>
            <a:xfrm>
              <a:off x="8129703" y="4256458"/>
              <a:ext cx="27061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전기차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35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만대를 구축하고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0EEED1B-5197-4A32-AC86-40BFDEDAF44F}"/>
                </a:ext>
              </a:extLst>
            </p:cNvPr>
            <p:cNvSpPr/>
            <p:nvPr/>
          </p:nvSpPr>
          <p:spPr>
            <a:xfrm>
              <a:off x="8122491" y="4628394"/>
              <a:ext cx="2372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이를 위해 급속충전기를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35E3D6A-A95C-466E-A874-232123D822CC}"/>
                </a:ext>
              </a:extLst>
            </p:cNvPr>
            <p:cNvSpPr/>
            <p:nvPr/>
          </p:nvSpPr>
          <p:spPr>
            <a:xfrm>
              <a:off x="8120172" y="5004200"/>
              <a:ext cx="23535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1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만기 설치하기로 했다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481CDDF-AF9E-4077-B0CA-F1D8BE71D36D}"/>
              </a:ext>
            </a:extLst>
          </p:cNvPr>
          <p:cNvSpPr/>
          <p:nvPr/>
        </p:nvSpPr>
        <p:spPr>
          <a:xfrm>
            <a:off x="8469033" y="1375389"/>
            <a:ext cx="987228" cy="3904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F735C0B-4338-4750-BF0E-CFA0FFD0F30A}"/>
              </a:ext>
            </a:extLst>
          </p:cNvPr>
          <p:cNvSpPr txBox="1"/>
          <p:nvPr/>
        </p:nvSpPr>
        <p:spPr>
          <a:xfrm>
            <a:off x="342900" y="1364879"/>
            <a:ext cx="115062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이런 변화에 발 맞추어 정부는 전기차와 전기차 충전소를 확대할 것을 발표했다</a:t>
            </a:r>
          </a:p>
        </p:txBody>
      </p:sp>
    </p:spTree>
    <p:extLst>
      <p:ext uri="{BB962C8B-B14F-4D97-AF65-F5344CB8AC3E}">
        <p14:creationId xmlns:p14="http://schemas.microsoft.com/office/powerpoint/2010/main" val="18769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205797" y="287120"/>
              <a:ext cx="3279865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2" y="245924"/>
              <a:ext cx="1334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분석배경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172658" y="241533"/>
              <a:ext cx="336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전기차 충전소 실태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F7AD28-16BB-45C7-A471-0F02339DE4F3}"/>
              </a:ext>
            </a:extLst>
          </p:cNvPr>
          <p:cNvGrpSpPr/>
          <p:nvPr/>
        </p:nvGrpSpPr>
        <p:grpSpPr>
          <a:xfrm>
            <a:off x="1008993" y="2169336"/>
            <a:ext cx="5696608" cy="3642529"/>
            <a:chOff x="1008993" y="2169336"/>
            <a:chExt cx="5696608" cy="3642529"/>
          </a:xfrm>
          <a:scene3d>
            <a:camera prst="obliqueTopLeft"/>
            <a:lightRig rig="threePt" dir="t"/>
          </a:scene3d>
        </p:grpSpPr>
        <p:pic>
          <p:nvPicPr>
            <p:cNvPr id="3" name="그림 2" descr="전기차 충전소 문제 : 네이버 통합검색 - Internet Explorer">
              <a:extLst>
                <a:ext uri="{FF2B5EF4-FFF2-40B4-BE49-F238E27FC236}">
                  <a16:creationId xmlns:a16="http://schemas.microsoft.com/office/drawing/2014/main" id="{9F8B15CB-6F60-4B6F-BB5E-ADED2F74C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6" t="41766" r="45000" b="41686"/>
            <a:stretch/>
          </p:blipFill>
          <p:spPr>
            <a:xfrm>
              <a:off x="1008993" y="3444114"/>
              <a:ext cx="5696608" cy="10825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그림 61" descr="전기차 충전소 문제 : 네이버 통합검색 - Internet Explorer">
              <a:extLst>
                <a:ext uri="{FF2B5EF4-FFF2-40B4-BE49-F238E27FC236}">
                  <a16:creationId xmlns:a16="http://schemas.microsoft.com/office/drawing/2014/main" id="{97E0C902-0F7B-4696-A183-1615D922C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6" t="57964" r="45000" b="27407"/>
            <a:stretch/>
          </p:blipFill>
          <p:spPr>
            <a:xfrm>
              <a:off x="1008993" y="2169336"/>
              <a:ext cx="5696608" cy="95698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전기차충전소 : 네이버 뉴스검색 - Internet Explorer">
              <a:extLst>
                <a:ext uri="{FF2B5EF4-FFF2-40B4-BE49-F238E27FC236}">
                  <a16:creationId xmlns:a16="http://schemas.microsoft.com/office/drawing/2014/main" id="{4EB2C3A9-98CE-4FAD-8035-A91AFF9A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6" t="59760" r="45000" b="26431"/>
            <a:stretch/>
          </p:blipFill>
          <p:spPr>
            <a:xfrm>
              <a:off x="1783769" y="4841861"/>
              <a:ext cx="4921832" cy="97000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1D2DA64-A1E0-4EB3-86AD-22B9A4CB171C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77267F8-3ACF-42DD-A4C9-7DD3D4973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2CF92CE-72D6-4559-9EB3-790D8F0B9DAC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7F6A111D-3712-4805-BE9E-973FDC3AEC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ABBBC7A4-50DA-4597-A74C-C74A2819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D2E6E491-0D04-4EB1-89DB-D1F4B4F73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CF221D6-AA60-4552-8679-52A39DC13D55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E6A2953D-B30C-42FD-962F-8E166B625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FE2D5E4D-B117-4647-B9D6-DF979C07F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BE5B52D8-CA04-46D6-9766-5FF0AB315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490763C-DA58-4F03-A9B6-F60C397AFF45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592D7A8C-F3F8-427F-9E8B-28AFCA525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ADF6ED13-0B0B-492D-97AF-50093733EC55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E4DE92B1-8925-4499-81BB-8CF7501834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46B0FE94-0462-4B8B-BCB9-6648597B87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4ACC0711-46E6-4562-AC8A-99A03EE70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FC491A6E-2333-4BC8-82B5-31039C965540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5F53D61A-9689-425F-AD3C-D906EE962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4508A73A-720B-4388-9F4F-9A0E022476A9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6" name="그림 95">
                    <a:extLst>
                      <a:ext uri="{FF2B5EF4-FFF2-40B4-BE49-F238E27FC236}">
                        <a16:creationId xmlns:a16="http://schemas.microsoft.com/office/drawing/2014/main" id="{751229A5-DC71-48CB-A9DC-401E3B79F4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9C804BB1-7592-4EE2-86BB-FF63B5679D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6CAD7F08-1431-4460-9EE9-1A234EAC75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548EAA69-AA2F-47FE-91D9-D4C7DDB838BE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479E54D8-AF7C-4B07-B4BD-1111BF80A0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BD08AFFE-4067-4430-ACB0-A1697D8FFEB3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91" name="그림 90">
                    <a:extLst>
                      <a:ext uri="{FF2B5EF4-FFF2-40B4-BE49-F238E27FC236}">
                        <a16:creationId xmlns:a16="http://schemas.microsoft.com/office/drawing/2014/main" id="{1AAAE010-EF4C-47B7-B8D8-E3E8CBC583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2" name="그림 91">
                    <a:extLst>
                      <a:ext uri="{FF2B5EF4-FFF2-40B4-BE49-F238E27FC236}">
                        <a16:creationId xmlns:a16="http://schemas.microsoft.com/office/drawing/2014/main" id="{D6902641-DF1C-45DD-96A7-6977DB464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84BA6F8-37E3-47FE-85AD-9204C456C43D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ED9F10EB-8078-4963-9318-DD0ECAC60599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7" name="그림 86">
                    <a:extLst>
                      <a:ext uri="{FF2B5EF4-FFF2-40B4-BE49-F238E27FC236}">
                        <a16:creationId xmlns:a16="http://schemas.microsoft.com/office/drawing/2014/main" id="{DB7C7E90-0779-486D-88C1-F9A4B9C187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그림 87">
                    <a:extLst>
                      <a:ext uri="{FF2B5EF4-FFF2-40B4-BE49-F238E27FC236}">
                        <a16:creationId xmlns:a16="http://schemas.microsoft.com/office/drawing/2014/main" id="{05C6E1B9-2983-4E86-BA1E-33C3AAB6E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813A65D8-BAF0-48E7-9B98-604E383C4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234120B7-69A1-44A5-BA45-64D2359C6C9E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5615467A-DC1E-4F1E-BA50-2C48B8CA11B4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5" name="그림 84">
                      <a:extLst>
                        <a:ext uri="{FF2B5EF4-FFF2-40B4-BE49-F238E27FC236}">
                          <a16:creationId xmlns:a16="http://schemas.microsoft.com/office/drawing/2014/main" id="{D7C4FEC0-3F8D-41C5-84AD-19610EA221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4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88E50237-A583-4341-A592-881A491172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2" name="그림 81">
                    <a:extLst>
                      <a:ext uri="{FF2B5EF4-FFF2-40B4-BE49-F238E27FC236}">
                        <a16:creationId xmlns:a16="http://schemas.microsoft.com/office/drawing/2014/main" id="{F33E6D86-2D68-4A9B-9E4D-BFAC274644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BA307B-D425-4D63-B5BD-993E143133D4}"/>
              </a:ext>
            </a:extLst>
          </p:cNvPr>
          <p:cNvGrpSpPr/>
          <p:nvPr/>
        </p:nvGrpSpPr>
        <p:grpSpPr>
          <a:xfrm>
            <a:off x="7378999" y="2082514"/>
            <a:ext cx="3804008" cy="3398805"/>
            <a:chOff x="7378999" y="2082514"/>
            <a:chExt cx="3804008" cy="3398805"/>
          </a:xfrm>
          <a:scene3d>
            <a:camera prst="obliqueTopLeft"/>
            <a:lightRig rig="threePt" dir="t"/>
          </a:scene3d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E3F8B1-D1C6-49C0-BD47-41C85F19A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735" b="94838" l="10000" r="90000">
                          <a14:foregroundMark x1="47604" y1="44543" x2="45104" y2="61947"/>
                          <a14:foregroundMark x1="45104" y1="61947" x2="36042" y2="86283"/>
                          <a14:foregroundMark x1="20313" y1="79941" x2="24583" y2="85546"/>
                          <a14:foregroundMark x1="24583" y1="85546" x2="30312" y2="89086"/>
                          <a14:foregroundMark x1="30312" y1="89086" x2="36667" y2="89528"/>
                          <a14:foregroundMark x1="36667" y1="89528" x2="41771" y2="69764"/>
                          <a14:foregroundMark x1="41771" y1="69764" x2="47604" y2="75221"/>
                          <a14:foregroundMark x1="47604" y1="75221" x2="49063" y2="83038"/>
                          <a14:foregroundMark x1="49063" y1="83038" x2="53229" y2="87758"/>
                          <a14:foregroundMark x1="53229" y1="87758" x2="56354" y2="70944"/>
                          <a14:foregroundMark x1="56354" y1="70944" x2="60208" y2="78761"/>
                          <a14:foregroundMark x1="60208" y1="78761" x2="61875" y2="86136"/>
                          <a14:foregroundMark x1="61875" y1="86136" x2="67604" y2="87758"/>
                          <a14:foregroundMark x1="67604" y1="87758" x2="69688" y2="80678"/>
                          <a14:foregroundMark x1="69688" y1="80678" x2="69688" y2="80531"/>
                          <a14:foregroundMark x1="48646" y1="49410" x2="49271" y2="58407"/>
                          <a14:foregroundMark x1="49271" y1="58407" x2="53125" y2="65192"/>
                          <a14:foregroundMark x1="53125" y1="65192" x2="59688" y2="69764"/>
                          <a14:foregroundMark x1="68542" y1="88201" x2="62708" y2="90413"/>
                          <a14:foregroundMark x1="62708" y1="90413" x2="58542" y2="85988"/>
                          <a14:foregroundMark x1="58542" y1="85988" x2="54375" y2="90708"/>
                          <a14:foregroundMark x1="54375" y1="90708" x2="27813" y2="89971"/>
                          <a14:foregroundMark x1="25521" y1="89086" x2="30625" y2="93363"/>
                          <a14:foregroundMark x1="30625" y1="93363" x2="50833" y2="93805"/>
                          <a14:foregroundMark x1="50833" y1="93805" x2="55729" y2="91003"/>
                          <a14:foregroundMark x1="55729" y1="91003" x2="55729" y2="90265"/>
                          <a14:foregroundMark x1="28438" y1="94395" x2="50729" y2="94838"/>
                          <a14:foregroundMark x1="50729" y1="94838" x2="56354" y2="94838"/>
                          <a14:foregroundMark x1="56354" y1="94838" x2="56875" y2="91740"/>
                          <a14:foregroundMark x1="50313" y1="62094" x2="44375" y2="77581"/>
                          <a14:foregroundMark x1="45729" y1="66077" x2="53125" y2="78024"/>
                          <a14:backgroundMark x1="58750" y1="36283" x2="60729" y2="45723"/>
                          <a14:backgroundMark x1="60729" y1="45723" x2="70417" y2="65782"/>
                          <a14:backgroundMark x1="70417" y1="65782" x2="71042" y2="687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3" t="36181" r="25315"/>
            <a:stretch/>
          </p:blipFill>
          <p:spPr>
            <a:xfrm>
              <a:off x="7378999" y="2082514"/>
              <a:ext cx="1770625" cy="138934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F360F23F-BB57-4BA0-A13E-0841D01C759F}"/>
                </a:ext>
              </a:extLst>
            </p:cNvPr>
            <p:cNvSpPr/>
            <p:nvPr/>
          </p:nvSpPr>
          <p:spPr>
            <a:xfrm>
              <a:off x="7387208" y="3355431"/>
              <a:ext cx="3795799" cy="212588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BBD6F20-5A2C-43BB-A7D8-CF4281D7462D}"/>
                </a:ext>
              </a:extLst>
            </p:cNvPr>
            <p:cNvSpPr txBox="1"/>
            <p:nvPr/>
          </p:nvSpPr>
          <p:spPr>
            <a:xfrm>
              <a:off x="9060137" y="2988873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-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직장인 최모씨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(42.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대전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)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275C08-6480-442E-AE7C-B74E0F717079}"/>
                </a:ext>
              </a:extLst>
            </p:cNvPr>
            <p:cNvGrpSpPr/>
            <p:nvPr/>
          </p:nvGrpSpPr>
          <p:grpSpPr>
            <a:xfrm>
              <a:off x="7528874" y="3481316"/>
              <a:ext cx="3543816" cy="1863372"/>
              <a:chOff x="7528874" y="3554885"/>
              <a:chExt cx="3543816" cy="186337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B15F5C6-8269-459E-A639-4181C2982E58}"/>
                  </a:ext>
                </a:extLst>
              </p:cNvPr>
              <p:cNvSpPr txBox="1"/>
              <p:nvPr/>
            </p:nvSpPr>
            <p:spPr>
              <a:xfrm>
                <a:off x="7528875" y="3554885"/>
                <a:ext cx="3512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제 차도 충전해야 하는데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FBCCD3-0470-4DE2-B013-2DF63A08D2A6}"/>
                  </a:ext>
                </a:extLst>
              </p:cNvPr>
              <p:cNvSpPr txBox="1"/>
              <p:nvPr/>
            </p:nvSpPr>
            <p:spPr>
              <a:xfrm>
                <a:off x="7528875" y="3924217"/>
                <a:ext cx="3512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본인 차를 충전해야 한다며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4D2133D-4E27-401F-B5D1-CD73534C93EB}"/>
                  </a:ext>
                </a:extLst>
              </p:cNvPr>
              <p:cNvSpPr txBox="1"/>
              <p:nvPr/>
            </p:nvSpPr>
            <p:spPr>
              <a:xfrm>
                <a:off x="7560227" y="4301416"/>
                <a:ext cx="3512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막무가내로 차를 빼 달라는 전화를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FA4A222-0022-43CA-85D4-B5B6EF64DB13}"/>
                  </a:ext>
                </a:extLst>
              </p:cNvPr>
              <p:cNvSpPr txBox="1"/>
              <p:nvPr/>
            </p:nvSpPr>
            <p:spPr>
              <a:xfrm>
                <a:off x="7560227" y="4670748"/>
                <a:ext cx="3512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받았어요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! 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얼굴 붉히기 싫어서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4BB4D85-6DB4-45AC-BA15-B98D77639418}"/>
                  </a:ext>
                </a:extLst>
              </p:cNvPr>
              <p:cNvSpPr txBox="1"/>
              <p:nvPr/>
            </p:nvSpPr>
            <p:spPr>
              <a:xfrm>
                <a:off x="7528874" y="5048925"/>
                <a:ext cx="3512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빼 줬지만 기분이 매우 상했습니다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.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D572E3F-B6FA-41B1-82FB-D8DE84741C79}"/>
              </a:ext>
            </a:extLst>
          </p:cNvPr>
          <p:cNvSpPr txBox="1"/>
          <p:nvPr/>
        </p:nvSpPr>
        <p:spPr>
          <a:xfrm>
            <a:off x="342900" y="1364879"/>
            <a:ext cx="115062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전반적으로 전기차 충전소가 부족하지만 특정지역은 오히려 밀리는 상황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9425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F6FA2A-3503-4660-9831-9F47DC362B72}"/>
              </a:ext>
            </a:extLst>
          </p:cNvPr>
          <p:cNvSpPr/>
          <p:nvPr/>
        </p:nvSpPr>
        <p:spPr>
          <a:xfrm>
            <a:off x="342900" y="1035339"/>
            <a:ext cx="11506200" cy="545690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8E85EE-18DD-462B-B77B-15F0F5856A74}"/>
              </a:ext>
            </a:extLst>
          </p:cNvPr>
          <p:cNvGrpSpPr/>
          <p:nvPr/>
        </p:nvGrpSpPr>
        <p:grpSpPr>
          <a:xfrm>
            <a:off x="2858431" y="297866"/>
            <a:ext cx="5127749" cy="466056"/>
            <a:chOff x="2824462" y="241533"/>
            <a:chExt cx="4710194" cy="466056"/>
          </a:xfrm>
          <a:scene3d>
            <a:camera prst="obliqueTopLeft"/>
            <a:lightRig rig="threePt" dir="t"/>
          </a:scene3d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52F898-2D92-4254-9366-EA67A42DFCD4}"/>
                </a:ext>
              </a:extLst>
            </p:cNvPr>
            <p:cNvSpPr/>
            <p:nvPr/>
          </p:nvSpPr>
          <p:spPr>
            <a:xfrm>
              <a:off x="2824462" y="247596"/>
              <a:ext cx="4710194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24879F-D329-4E05-9908-A6DF7C5341EA}"/>
                </a:ext>
              </a:extLst>
            </p:cNvPr>
            <p:cNvSpPr/>
            <p:nvPr/>
          </p:nvSpPr>
          <p:spPr>
            <a:xfrm>
              <a:off x="4205797" y="287120"/>
              <a:ext cx="3279865" cy="369127"/>
            </a:xfrm>
            <a:prstGeom prst="rect">
              <a:avLst/>
            </a:prstGeom>
            <a:solidFill>
              <a:srgbClr val="DE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DD4BED-0B3A-47A3-B478-4E39391CC1DA}"/>
                </a:ext>
              </a:extLst>
            </p:cNvPr>
            <p:cNvSpPr txBox="1"/>
            <p:nvPr/>
          </p:nvSpPr>
          <p:spPr>
            <a:xfrm>
              <a:off x="2838492" y="245924"/>
              <a:ext cx="1334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분석배경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AFB2D4-B558-4DE4-A9B2-39C955ABE4CD}"/>
                </a:ext>
              </a:extLst>
            </p:cNvPr>
            <p:cNvSpPr txBox="1"/>
            <p:nvPr/>
          </p:nvSpPr>
          <p:spPr>
            <a:xfrm>
              <a:off x="4172658" y="241533"/>
              <a:ext cx="336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B6A5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제주 채택 이유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4778D08-3284-488C-B33E-E852C1861303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0E62B17-C02A-4432-A9FB-276EA1257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942E93D-4266-49DD-AD50-A0A4699B960E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6D007B18-D7AC-44D8-9AD6-8A43EE0BE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AD0A5E3-AB20-4ED4-903B-B30E7E404D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BA08E4B-710D-447C-9A83-452256A6D2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DC30501-923B-46E2-BB76-3A2091A86C78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C6FD9680-5E06-4618-88D0-94A770E15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4AF0FE43-8461-413F-BD96-4A81F6D76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D395B9BA-50F7-4DDE-AC73-DDFAFC553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1B80F263-9DE3-4854-BB68-14BCDA912AB0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82ADCBD4-D9DE-477F-8D45-42662505F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E53AEE55-7DA2-420D-86AB-24C711581B6E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1A734086-4005-47C1-A1FE-DDAB19C05B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90AC893-7504-442B-BEE6-F6097D916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10C811CA-6892-453A-B0D8-D1D4C5665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3C53EC3-F6AF-4CF2-B7FD-E797DDFF8D60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2375A380-F7A5-46FA-A877-176C561663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8C83A466-98E4-4092-B09F-68D86263DA7A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3EAA4022-551F-4B76-AFA1-E8BAEDF20D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B078794A-785E-46CB-9E50-21F6C32484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D4E100EF-71C1-4212-8D9F-4EE8CD53A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145EE90E-E421-4EF0-96D9-5AAA056910CC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64431B2A-43D2-4AE5-B550-4ED00523A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7AB8EA17-CB5B-49E4-AAB3-CCD5CC2DCE04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7A03A256-B34D-4951-9E10-B1D3BE33DE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A228E3E6-5E1E-4FC9-9696-8D4F43744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88D7DA82-722E-4144-B6E2-448AEA6E105F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3E77ADF3-EC87-4997-BDFB-9CD5150C2797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23F5515E-860E-4995-B22F-94899C4BE6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F7ABCCA7-15ED-4895-9192-A0A2EC23CB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AA92BDF-CC46-4053-AC4B-6DE45836C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45E4D26B-E7C4-45F6-87E0-272E645F5394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1EFFA2A9-3955-4B0A-BD0B-8617FE15F5F6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AFEC2814-302A-410A-8A19-0BBC889E39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1BF876A9-3461-4232-BA23-58AD4283DF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471D0C55-62E5-4340-9503-1C9467BFAF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4" name="그림 3" descr="Spring | Issue No. 2 | Design Seeds - Internet Explorer">
            <a:extLst>
              <a:ext uri="{FF2B5EF4-FFF2-40B4-BE49-F238E27FC236}">
                <a16:creationId xmlns:a16="http://schemas.microsoft.com/office/drawing/2014/main" id="{0298718A-1473-4A90-9DC1-638463DD721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3" t="77633" r="8016" b="4212"/>
          <a:stretch/>
        </p:blipFill>
        <p:spPr>
          <a:xfrm>
            <a:off x="-2611548" y="2131391"/>
            <a:ext cx="2020842" cy="346140"/>
          </a:xfrm>
          <a:prstGeom prst="rect">
            <a:avLst/>
          </a:prstGeom>
        </p:spPr>
      </p:pic>
      <p:pic>
        <p:nvPicPr>
          <p:cNvPr id="6" name="그림 5" descr="Spring | Issue No. 2 | Design Seeds - Internet Explorer">
            <a:extLst>
              <a:ext uri="{FF2B5EF4-FFF2-40B4-BE49-F238E27FC236}">
                <a16:creationId xmlns:a16="http://schemas.microsoft.com/office/drawing/2014/main" id="{C07BF78D-E965-488A-BC5C-2308027755F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9" t="77633" r="8189" b="5466"/>
          <a:stretch/>
        </p:blipFill>
        <p:spPr>
          <a:xfrm>
            <a:off x="-2611548" y="2717121"/>
            <a:ext cx="2452895" cy="26410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BCA218F-19C6-4B26-85A9-6473F43EAD89}"/>
              </a:ext>
            </a:extLst>
          </p:cNvPr>
          <p:cNvGrpSpPr/>
          <p:nvPr/>
        </p:nvGrpSpPr>
        <p:grpSpPr>
          <a:xfrm>
            <a:off x="909122" y="2106414"/>
            <a:ext cx="5027801" cy="2637978"/>
            <a:chOff x="909122" y="2106414"/>
            <a:chExt cx="5027801" cy="2637978"/>
          </a:xfrm>
          <a:scene3d>
            <a:camera prst="obliqueTopLeft"/>
            <a:lightRig rig="threePt" dir="t"/>
          </a:scene3d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4A5F4BD-D990-4DF3-A772-9CDCCAB870BF}"/>
                </a:ext>
              </a:extLst>
            </p:cNvPr>
            <p:cNvGrpSpPr/>
            <p:nvPr/>
          </p:nvGrpSpPr>
          <p:grpSpPr>
            <a:xfrm>
              <a:off x="948783" y="2106414"/>
              <a:ext cx="4988140" cy="369332"/>
              <a:chOff x="1023915" y="2126722"/>
              <a:chExt cx="4988140" cy="369332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2072239-3814-430C-ACD8-7E6751B9DD85}"/>
                  </a:ext>
                </a:extLst>
              </p:cNvPr>
              <p:cNvSpPr/>
              <p:nvPr/>
            </p:nvSpPr>
            <p:spPr>
              <a:xfrm>
                <a:off x="1023915" y="2137656"/>
                <a:ext cx="4988140" cy="354150"/>
              </a:xfrm>
              <a:prstGeom prst="rect">
                <a:avLst/>
              </a:prstGeom>
              <a:solidFill>
                <a:srgbClr val="E3DB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4A46214-2D21-496C-ACE2-33C1AB73107B}"/>
                  </a:ext>
                </a:extLst>
              </p:cNvPr>
              <p:cNvSpPr txBox="1"/>
              <p:nvPr/>
            </p:nvSpPr>
            <p:spPr>
              <a:xfrm>
                <a:off x="1028761" y="2126722"/>
                <a:ext cx="4953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[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제주 도내 등록된 전기차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1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만 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5000</a:t>
                </a:r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대를 넘어서다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]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25C92-1F20-4645-A552-8EDC5733F350}"/>
                </a:ext>
              </a:extLst>
            </p:cNvPr>
            <p:cNvGrpSpPr/>
            <p:nvPr/>
          </p:nvGrpSpPr>
          <p:grpSpPr>
            <a:xfrm>
              <a:off x="909122" y="2566321"/>
              <a:ext cx="2652774" cy="2178071"/>
              <a:chOff x="909122" y="2566321"/>
              <a:chExt cx="2652774" cy="217807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1725B7-15C7-4255-A3CB-9FB01D8A49B7}"/>
                  </a:ext>
                </a:extLst>
              </p:cNvPr>
              <p:cNvGrpSpPr/>
              <p:nvPr/>
            </p:nvGrpSpPr>
            <p:grpSpPr>
              <a:xfrm>
                <a:off x="1553679" y="2566321"/>
                <a:ext cx="2008217" cy="2008217"/>
                <a:chOff x="827265" y="2184588"/>
                <a:chExt cx="1507622" cy="1507622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4C6650CF-A004-4B5C-B064-2F4AFB1691A3}"/>
                    </a:ext>
                  </a:extLst>
                </p:cNvPr>
                <p:cNvSpPr/>
                <p:nvPr/>
              </p:nvSpPr>
              <p:spPr>
                <a:xfrm>
                  <a:off x="925302" y="2339164"/>
                  <a:ext cx="1169750" cy="1169750"/>
                </a:xfrm>
                <a:prstGeom prst="ellipse">
                  <a:avLst/>
                </a:prstGeom>
                <a:solidFill>
                  <a:srgbClr val="FF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1B5ECF61-715D-42AC-B329-BE171FCE83BA}"/>
                    </a:ext>
                  </a:extLst>
                </p:cNvPr>
                <p:cNvSpPr/>
                <p:nvPr/>
              </p:nvSpPr>
              <p:spPr>
                <a:xfrm rot="11961611">
                  <a:off x="827265" y="2184588"/>
                  <a:ext cx="1507622" cy="1507622"/>
                </a:xfrm>
                <a:prstGeom prst="pie">
                  <a:avLst>
                    <a:gd name="adj1" fmla="val 0"/>
                    <a:gd name="adj2" fmla="val 2158526"/>
                  </a:avLst>
                </a:prstGeom>
                <a:solidFill>
                  <a:srgbClr val="E44A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F762F392-1BA2-4712-994F-21D1F9364101}"/>
                    </a:ext>
                  </a:extLst>
                </p:cNvPr>
                <p:cNvSpPr/>
                <p:nvPr/>
              </p:nvSpPr>
              <p:spPr>
                <a:xfrm>
                  <a:off x="1143086" y="2545721"/>
                  <a:ext cx="756636" cy="75663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2725BDC-05FB-4A5B-BB9D-A36010DB9B59}"/>
                  </a:ext>
                </a:extLst>
              </p:cNvPr>
              <p:cNvSpPr txBox="1"/>
              <p:nvPr/>
            </p:nvSpPr>
            <p:spPr>
              <a:xfrm>
                <a:off x="1069376" y="2674572"/>
                <a:ext cx="773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4.5%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9330ED-EB25-4F25-935C-B7D06EA2DAAF}"/>
                  </a:ext>
                </a:extLst>
              </p:cNvPr>
              <p:cNvSpPr txBox="1"/>
              <p:nvPr/>
            </p:nvSpPr>
            <p:spPr>
              <a:xfrm>
                <a:off x="1848385" y="3233515"/>
                <a:ext cx="12580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제주 전체 자동차의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C8AD657-D030-452C-BD1F-4C84A8EB872F}"/>
                  </a:ext>
                </a:extLst>
              </p:cNvPr>
              <p:cNvSpPr txBox="1"/>
              <p:nvPr/>
            </p:nvSpPr>
            <p:spPr>
              <a:xfrm>
                <a:off x="909122" y="4436615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-</a:t>
                </a:r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한라일보</a:t>
                </a:r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아시아고딕L" panose="02020600000000000000" pitchFamily="18" charset="-127"/>
                    <a:ea typeface="a아시아고딕L" panose="02020600000000000000" pitchFamily="18" charset="-127"/>
                  </a:rPr>
                  <a:t>(2019.01)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endParaRPr>
              </a:p>
            </p:txBody>
          </p:sp>
        </p:grp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C85E51-924F-4F5F-B82B-C10E433CD0CF}"/>
              </a:ext>
            </a:extLst>
          </p:cNvPr>
          <p:cNvSpPr/>
          <p:nvPr/>
        </p:nvSpPr>
        <p:spPr>
          <a:xfrm>
            <a:off x="2570760" y="1375895"/>
            <a:ext cx="1938177" cy="394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6A57653-039D-41D0-887B-B46D8B36E64C}"/>
              </a:ext>
            </a:extLst>
          </p:cNvPr>
          <p:cNvSpPr txBox="1"/>
          <p:nvPr/>
        </p:nvSpPr>
        <p:spPr>
          <a:xfrm>
            <a:off x="342900" y="1364879"/>
            <a:ext cx="1150620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우리나라 전기차의 메카로 떠오르며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2030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년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탄소 없는 섬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’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이 될 제주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Rix부산역 Medium" panose="00000600000000000000" pitchFamily="2" charset="-127"/>
                <a:ea typeface="Rix부산역 Medium" panose="00000600000000000000" pitchFamily="2" charset="-127"/>
              </a:rPr>
              <a:t>!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AE877A5-7BC3-402C-AE28-80F3221869E9}"/>
              </a:ext>
            </a:extLst>
          </p:cNvPr>
          <p:cNvGrpSpPr/>
          <p:nvPr/>
        </p:nvGrpSpPr>
        <p:grpSpPr>
          <a:xfrm>
            <a:off x="6532904" y="2273619"/>
            <a:ext cx="4660613" cy="3422988"/>
            <a:chOff x="6532904" y="2273619"/>
            <a:chExt cx="4660613" cy="3422988"/>
          </a:xfrm>
          <a:scene3d>
            <a:camera prst="obliqueTopLeft"/>
            <a:lightRig rig="threePt" dir="t"/>
          </a:scene3d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174B2B54-1A10-4E88-A330-A542A504F976}"/>
                </a:ext>
              </a:extLst>
            </p:cNvPr>
            <p:cNvSpPr/>
            <p:nvPr/>
          </p:nvSpPr>
          <p:spPr>
            <a:xfrm>
              <a:off x="6532904" y="3599568"/>
              <a:ext cx="4660613" cy="20970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B7DB354-C484-4004-8DEB-CC0CE86AC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clrChange>
                <a:clrFrom>
                  <a:srgbClr val="F7F7F7">
                    <a:alpha val="96863"/>
                  </a:srgbClr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10000" r="90000">
                          <a14:foregroundMark x1="23375" y1="29000" x2="22875" y2="45500"/>
                          <a14:foregroundMark x1="17125" y1="57000" x2="23875" y2="56667"/>
                          <a14:foregroundMark x1="23875" y1="56667" x2="25750" y2="56667"/>
                          <a14:backgroundMark x1="17125" y1="58333" x2="10000" y2="5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4" t="24521" r="7852" b="35639"/>
            <a:stretch/>
          </p:blipFill>
          <p:spPr>
            <a:xfrm>
              <a:off x="6680191" y="2273619"/>
              <a:ext cx="4387199" cy="15644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7B9B337-59D4-4A36-AFCF-5710D55ECE48}"/>
                </a:ext>
              </a:extLst>
            </p:cNvPr>
            <p:cNvSpPr txBox="1"/>
            <p:nvPr/>
          </p:nvSpPr>
          <p:spPr>
            <a:xfrm>
              <a:off x="6680191" y="3838036"/>
              <a:ext cx="438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100% 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전기차 보급을 통한 </a:t>
              </a:r>
              <a:r>
                <a: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‘</a:t>
              </a: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탄소 없는 섬＇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729C1A1-3AE6-43C0-85EA-C7A76884661B}"/>
                </a:ext>
              </a:extLst>
            </p:cNvPr>
            <p:cNvSpPr txBox="1"/>
            <p:nvPr/>
          </p:nvSpPr>
          <p:spPr>
            <a:xfrm>
              <a:off x="6680190" y="4285111"/>
              <a:ext cx="438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2030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년까지 민간 승용차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공공차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대중교통을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EC4A7A6-03D1-42D6-A9EF-A31713C7568A}"/>
                </a:ext>
              </a:extLst>
            </p:cNvPr>
            <p:cNvSpPr txBox="1"/>
            <p:nvPr/>
          </p:nvSpPr>
          <p:spPr>
            <a:xfrm>
              <a:off x="6680190" y="4670788"/>
              <a:ext cx="438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전기차로 모두 바꿔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‘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탄소 없는 섬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’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을 만든다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7C59FC-F050-47D5-AF0C-92F05F5EA254}"/>
                </a:ext>
              </a:extLst>
            </p:cNvPr>
            <p:cNvSpPr txBox="1"/>
            <p:nvPr/>
          </p:nvSpPr>
          <p:spPr>
            <a:xfrm>
              <a:off x="6677505" y="5058586"/>
              <a:ext cx="438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따라서 충전소 또한 늘어날 예정이다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.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2E1B3AB-243B-47B1-B7A1-254CFD47A351}"/>
              </a:ext>
            </a:extLst>
          </p:cNvPr>
          <p:cNvGrpSpPr/>
          <p:nvPr/>
        </p:nvGrpSpPr>
        <p:grpSpPr>
          <a:xfrm>
            <a:off x="2156776" y="2855109"/>
            <a:ext cx="3601033" cy="3601033"/>
            <a:chOff x="1200456" y="2832895"/>
            <a:chExt cx="3601033" cy="360103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0CBABD4-C962-467B-870B-F01EEDAC4BA5}"/>
                </a:ext>
              </a:extLst>
            </p:cNvPr>
            <p:cNvSpPr/>
            <p:nvPr/>
          </p:nvSpPr>
          <p:spPr>
            <a:xfrm>
              <a:off x="1809372" y="3231133"/>
              <a:ext cx="2794008" cy="2794008"/>
            </a:xfrm>
            <a:prstGeom prst="ellipse">
              <a:avLst/>
            </a:prstGeom>
            <a:solidFill>
              <a:srgbClr val="E0C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부분 원형 107">
              <a:extLst>
                <a:ext uri="{FF2B5EF4-FFF2-40B4-BE49-F238E27FC236}">
                  <a16:creationId xmlns:a16="http://schemas.microsoft.com/office/drawing/2014/main" id="{D2EB0700-F565-4153-8462-522A18647E21}"/>
                </a:ext>
              </a:extLst>
            </p:cNvPr>
            <p:cNvSpPr/>
            <p:nvPr/>
          </p:nvSpPr>
          <p:spPr>
            <a:xfrm rot="19420248">
              <a:off x="1200456" y="2832895"/>
              <a:ext cx="3601033" cy="3601033"/>
            </a:xfrm>
            <a:prstGeom prst="pie">
              <a:avLst>
                <a:gd name="adj1" fmla="val 20140999"/>
                <a:gd name="adj2" fmla="val 2158526"/>
              </a:avLst>
            </a:prstGeom>
            <a:solidFill>
              <a:srgbClr val="7B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FAC02C8-8096-42F5-82C8-959405A2DB08}"/>
                </a:ext>
              </a:extLst>
            </p:cNvPr>
            <p:cNvSpPr/>
            <p:nvPr/>
          </p:nvSpPr>
          <p:spPr>
            <a:xfrm>
              <a:off x="2329560" y="3724505"/>
              <a:ext cx="1807264" cy="1807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012DF6B-A540-4676-B2DB-2E67E6987C59}"/>
                </a:ext>
              </a:extLst>
            </p:cNvPr>
            <p:cNvSpPr txBox="1"/>
            <p:nvPr/>
          </p:nvSpPr>
          <p:spPr>
            <a:xfrm>
              <a:off x="2362696" y="4432912"/>
              <a:ext cx="18072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30%</a:t>
              </a:r>
              <a:endParaRPr lang="ko-KR" altLang="en-US" sz="5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2AAE764-5594-41A4-917B-68F8E8B06106}"/>
                </a:ext>
              </a:extLst>
            </p:cNvPr>
            <p:cNvSpPr txBox="1"/>
            <p:nvPr/>
          </p:nvSpPr>
          <p:spPr>
            <a:xfrm>
              <a:off x="2213699" y="406974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아시아고딕L" panose="02020600000000000000" pitchFamily="18" charset="-127"/>
                  <a:ea typeface="a아시아고딕L" panose="02020600000000000000" pitchFamily="18" charset="-127"/>
                </a:rPr>
                <a:t>전국 전기차의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512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AB7DB354-C484-4004-8DEB-CC0CE86A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>
                  <a:alpha val="96863"/>
                </a:srgbClr>
              </a:clrFrom>
              <a:clrTo>
                <a:srgbClr val="F7F7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75" y1="29000" x2="22875" y2="45500"/>
                        <a14:foregroundMark x1="17125" y1="57000" x2="23875" y2="56667"/>
                        <a14:foregroundMark x1="23875" y1="56667" x2="25750" y2="56667"/>
                        <a14:backgroundMark x1="17125" y1="58333" x2="10000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4" t="24521" r="7852" b="35639"/>
          <a:stretch/>
        </p:blipFill>
        <p:spPr>
          <a:xfrm>
            <a:off x="12425724" y="136601"/>
            <a:ext cx="2665262" cy="950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E7C3F55-14E8-4147-BC3B-AFC34270E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01" b="97649" l="4748" r="42735">
                        <a14:backgroundMark x1="7115" y1="96022" x2="6738" y2="96004"/>
                        <a14:backgroundMark x1="14184" y1="96367" x2="9947" y2="96160"/>
                        <a14:backgroundMark x1="10284" y1="96367" x2="7447" y2="96276"/>
                        <a14:backgroundMark x1="63121" y1="86285" x2="63121" y2="86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88441" r="55718" b="2508"/>
          <a:stretch/>
        </p:blipFill>
        <p:spPr>
          <a:xfrm>
            <a:off x="12542595" y="2453545"/>
            <a:ext cx="2153471" cy="10553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7458F3-9858-4DC3-A269-3ECFA60D2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8" b="46986" l="21986" r="63298">
                        <a14:foregroundMark x1="51241" y1="32092" x2="50532" y2="39539"/>
                        <a14:foregroundMark x1="60284" y1="32447" x2="60993" y2="38298"/>
                        <a14:foregroundMark x1="62943" y1="33156" x2="62943" y2="34220"/>
                        <a14:foregroundMark x1="62411" y1="39716" x2="63298" y2="39894"/>
                        <a14:foregroundMark x1="45213" y1="40071" x2="44326" y2="46809"/>
                        <a14:foregroundMark x1="25177" y1="36525" x2="23227" y2="41135"/>
                        <a14:foregroundMark x1="22340" y1="34043" x2="21986" y2="37589"/>
                        <a14:foregroundMark x1="43440" y1="23936" x2="36525" y2="24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9872" r="33617" b="50000"/>
          <a:stretch/>
        </p:blipFill>
        <p:spPr>
          <a:xfrm>
            <a:off x="12663541" y="5156060"/>
            <a:ext cx="1884887" cy="11876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5A91D87-3E1A-4D1E-9D49-44F889BEF3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5" b="95877" l="9467" r="90000">
                        <a14:foregroundMark x1="34133" y1="80960" x2="35600" y2="89205"/>
                        <a14:foregroundMark x1="72800" y1="84633" x2="85867" y2="86807"/>
                        <a14:foregroundMark x1="85867" y1="86807" x2="89867" y2="86282"/>
                        <a14:foregroundMark x1="90133" y1="91229" x2="75600" y2="92129"/>
                        <a14:foregroundMark x1="75600" y1="92129" x2="74933" y2="91904"/>
                        <a14:foregroundMark x1="77867" y1="93103" x2="77867" y2="95577"/>
                        <a14:foregroundMark x1="58400" y1="88906" x2="59067" y2="94003"/>
                        <a14:foregroundMark x1="62933" y1="88681" x2="65733" y2="91229"/>
                        <a14:foregroundMark x1="58133" y1="88906" x2="65867" y2="94828"/>
                        <a14:foregroundMark x1="65867" y1="94828" x2="64800" y2="90630"/>
                        <a14:foregroundMark x1="56933" y1="89205" x2="63867" y2="95352"/>
                        <a14:foregroundMark x1="63867" y1="95352" x2="66000" y2="93853"/>
                        <a14:foregroundMark x1="25467" y1="86507" x2="22533" y2="93328"/>
                        <a14:foregroundMark x1="22533" y1="93328" x2="22533" y2="93328"/>
                        <a14:foregroundMark x1="23067" y1="86507" x2="16400" y2="92504"/>
                        <a14:foregroundMark x1="16400" y1="92504" x2="17333" y2="94303"/>
                        <a14:foregroundMark x1="10667" y1="91904" x2="10533" y2="92504"/>
                        <a14:foregroundMark x1="10267" y1="92129" x2="9467" y2="93328"/>
                        <a14:foregroundMark x1="16933" y1="88906" x2="20267" y2="95877"/>
                        <a14:foregroundMark x1="20267" y1="95877" x2="26667" y2="91604"/>
                        <a14:foregroundMark x1="34667" y1="92279" x2="36267" y2="9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76" b="1840"/>
          <a:stretch/>
        </p:blipFill>
        <p:spPr>
          <a:xfrm>
            <a:off x="12456382" y="3763790"/>
            <a:ext cx="2096727" cy="95039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958B28-AAF1-4ECB-A5DD-B5DBDDD89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11" b="56533" l="11348" r="47163">
                        <a14:foregroundMark x1="23227" y1="47739" x2="24823" y2="51382"/>
                        <a14:foregroundMark x1="32979" y1="48995" x2="35106" y2="51633"/>
                        <a14:foregroundMark x1="39007" y1="48995" x2="39184" y2="53266"/>
                        <a14:foregroundMark x1="47163" y1="53266" x2="47340" y2="54774"/>
                        <a14:foregroundMark x1="16489" y1="55779" x2="16667" y2="56281"/>
                        <a14:foregroundMark x1="40780" y1="56030" x2="41312" y2="56533"/>
                        <a14:foregroundMark x1="11348" y1="53266" x2="12766" y2="53894"/>
                        <a14:foregroundMark x1="26418" y1="49497" x2="28546" y2="4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9" t="46000" r="48243" b="42568"/>
          <a:stretch/>
        </p:blipFill>
        <p:spPr>
          <a:xfrm>
            <a:off x="12425724" y="1378024"/>
            <a:ext cx="2122704" cy="7844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1B73F2B-DCA0-4BC6-9AB4-379B6BA69C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940" b="17186" l="80153" r="97710">
                        <a14:foregroundMark x1="85496" y1="12940" x2="86107" y2="13506"/>
                        <a14:foregroundMark x1="88855" y1="16579" x2="87176" y2="17186"/>
                        <a14:foregroundMark x1="87176" y1="17186" x2="83511" y2="17145"/>
                        <a14:foregroundMark x1="95573" y1="16983" x2="94198" y2="14476"/>
                        <a14:foregroundMark x1="94198" y1="14476" x2="94656" y2="13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68" t="12545" b="82400"/>
          <a:stretch/>
        </p:blipFill>
        <p:spPr>
          <a:xfrm>
            <a:off x="10103951" y="5286979"/>
            <a:ext cx="1884886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4CFE99-3B71-420E-9F94-A9BE20770CD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021" b="17307" l="153" r="22290">
                        <a14:foregroundMark x1="9618" y1="13546" x2="10382" y2="13425"/>
                        <a14:foregroundMark x1="2443" y1="14962" x2="153" y2="14962"/>
                        <a14:foregroundMark x1="305" y1="15973" x2="390" y2="16175"/>
                        <a14:foregroundMark x1="2788" y1="16712" x2="3817" y2="17307"/>
                        <a14:foregroundMark x1="20305" y1="15932" x2="21374" y2="15770"/>
                        <a14:foregroundMark x1="21069" y1="16053" x2="22290" y2="16336"/>
                        <a14:foregroundMark x1="9618" y1="16175" x2="10229" y2="16256"/>
                        <a14:foregroundMark x1="16641" y1="14355" x2="16183" y2="14557"/>
                        <a14:foregroundMark x1="10076" y1="14557" x2="11145" y2="14557"/>
                        <a14:backgroundMark x1="15420" y1="13385" x2="18321" y2="13870"/>
                        <a14:backgroundMark x1="10534" y1="13870" x2="10534" y2="13870"/>
                        <a14:backgroundMark x1="12672" y1="14881" x2="12672" y2="14881"/>
                        <a14:backgroundMark x1="12672" y1="14759" x2="12672" y2="14759"/>
                        <a14:backgroundMark x1="7176" y1="14759" x2="7176" y2="14759"/>
                        <a14:backgroundMark x1="10076" y1="15487" x2="10076" y2="15487"/>
                        <a14:backgroundMark x1="1679" y1="15245" x2="1679" y2="15245"/>
                        <a14:backgroundMark x1="1069" y1="15932" x2="1069" y2="15932"/>
                        <a14:backgroundMark x1="763" y1="15851" x2="763" y2="15851"/>
                        <a14:backgroundMark x1="5802" y1="15568" x2="5802" y2="15568"/>
                        <a14:backgroundMark x1="3664" y1="16215" x2="3664" y2="16215"/>
                        <a14:backgroundMark x1="3359" y1="16094" x2="4427" y2="16256"/>
                        <a14:backgroundMark x1="11756" y1="14193" x2="11756" y2="14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7" r="76134" b="82648"/>
          <a:stretch/>
        </p:blipFill>
        <p:spPr>
          <a:xfrm>
            <a:off x="-7191" y="5236694"/>
            <a:ext cx="2233325" cy="1655728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9A7B23-0461-477B-B6C6-D4327004D74A}"/>
              </a:ext>
            </a:extLst>
          </p:cNvPr>
          <p:cNvSpPr txBox="1"/>
          <p:nvPr/>
        </p:nvSpPr>
        <p:spPr>
          <a:xfrm>
            <a:off x="-2139853" y="1017563"/>
            <a:ext cx="204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제목입니다</a:t>
            </a:r>
            <a:r>
              <a:rPr lang="en-US" altLang="ko-KR" sz="2000" dirty="0">
                <a:latin typeface="Rix부산역 Medium" panose="00000600000000000000" pitchFamily="2" charset="-127"/>
                <a:ea typeface="Rix부산역 Medium" panose="00000600000000000000" pitchFamily="2" charset="-127"/>
              </a:rPr>
              <a:t>20p</a:t>
            </a:r>
            <a:endParaRPr lang="ko-KR" altLang="en-US" sz="2000" dirty="0">
              <a:latin typeface="Rix부산역 Medium" panose="00000600000000000000" pitchFamily="2" charset="-127"/>
              <a:ea typeface="Rix부산역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C12980-B97B-4938-90F8-ABE2B67C0B00}"/>
              </a:ext>
            </a:extLst>
          </p:cNvPr>
          <p:cNvSpPr txBox="1"/>
          <p:nvPr/>
        </p:nvSpPr>
        <p:spPr>
          <a:xfrm>
            <a:off x="-2139853" y="15224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내용입니다 </a:t>
            </a:r>
            <a:r>
              <a:rPr lang="en-US" altLang="ko-KR" dirty="0">
                <a:latin typeface="a아시아고딕L" panose="02020600000000000000" pitchFamily="18" charset="-127"/>
                <a:ea typeface="a아시아고딕L" panose="02020600000000000000" pitchFamily="18" charset="-127"/>
              </a:rPr>
              <a:t>18p</a:t>
            </a:r>
            <a:endParaRPr lang="ko-KR" altLang="en-US" dirty="0"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CC7494-695B-4C07-985F-3DA6DF8D4CD0}"/>
              </a:ext>
            </a:extLst>
          </p:cNvPr>
          <p:cNvGrpSpPr/>
          <p:nvPr/>
        </p:nvGrpSpPr>
        <p:grpSpPr>
          <a:xfrm>
            <a:off x="457201" y="110948"/>
            <a:ext cx="2113560" cy="759854"/>
            <a:chOff x="2234456" y="663729"/>
            <a:chExt cx="6233175" cy="2179592"/>
          </a:xfrm>
          <a:scene3d>
            <a:camera prst="obliqueTopLeft"/>
            <a:lightRig rig="threePt" dir="t"/>
          </a:scene3d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FDE7B0F-6D04-4C38-89A9-55EE4DF7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7556" b="55778" l="37313" r="62813">
                          <a14:backgroundMark x1="39250" y1="41556" x2="40500" y2="50778"/>
                          <a14:backgroundMark x1="40500" y1="50778" x2="42563" y2="53556"/>
                          <a14:backgroundMark x1="42563" y1="53556" x2="60688" y2="51889"/>
                          <a14:backgroundMark x1="60688" y1="51889" x2="62938" y2="52333"/>
                          <a14:backgroundMark x1="43688" y1="48667" x2="48063" y2="48556"/>
                          <a14:backgroundMark x1="48063" y1="48556" x2="59000" y2="48889"/>
                          <a14:backgroundMark x1="38875" y1="42889" x2="39000" y2="54222"/>
                          <a14:backgroundMark x1="42313" y1="53111" x2="39813" y2="55667"/>
                          <a14:backgroundMark x1="38375" y1="52667" x2="38125" y2="56556"/>
                          <a14:backgroundMark x1="38125" y1="56556" x2="38000" y2="5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70" t="35384" r="38517" b="51400"/>
            <a:stretch/>
          </p:blipFill>
          <p:spPr>
            <a:xfrm>
              <a:off x="4510967" y="663729"/>
              <a:ext cx="3207500" cy="1206099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0F0ACBF-3E7E-4D89-8FBD-9FC1EC1EE59F}"/>
                </a:ext>
              </a:extLst>
            </p:cNvPr>
            <p:cNvGrpSpPr/>
            <p:nvPr/>
          </p:nvGrpSpPr>
          <p:grpSpPr>
            <a:xfrm>
              <a:off x="2234456" y="1574554"/>
              <a:ext cx="6233175" cy="1268767"/>
              <a:chOff x="3393865" y="386030"/>
              <a:chExt cx="6132256" cy="124822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3800E8D-91F3-4ABF-9A57-80CD4046B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80" t="48162" r="48054" b="43958"/>
              <a:stretch/>
            </p:blipFill>
            <p:spPr>
              <a:xfrm>
                <a:off x="5818453" y="718735"/>
                <a:ext cx="762000" cy="7715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D520420-8D07-4AA6-B1AA-9107AE88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6375" r="62813">
                            <a14:foregroundMark x1="39692" y1="46209" x2="37375" y2="47778"/>
                            <a14:foregroundMark x1="40000" y1="46000" x2="39750" y2="46169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6500" y1="48556" x2="36375" y2="48556"/>
                            <a14:backgroundMark x1="39625" y1="43222" x2="39625" y2="43222"/>
                            <a14:backgroundMark x1="48500" y1="43889" x2="48500" y2="43889"/>
                            <a14:backgroundMark x1="38188" y1="54333" x2="38188" y2="54333"/>
                            <a14:backgroundMark x1="38000" y1="53222" x2="38125" y2="55333"/>
                            <a14:backgroundMark x1="42813" y1="45556" x2="43125" y2="46111"/>
                            <a14:backgroundMark x1="43063" y1="45778" x2="43063" y2="44889"/>
                            <a14:backgroundMark x1="28813" y1="36222" x2="28813" y2="36222"/>
                            <a14:backgroundMark x1="43000" y1="45667" x2="43063" y2="43889"/>
                            <a14:backgroundMark x1="43000" y1="46111" x2="43000" y2="44556"/>
                            <a14:backgroundMark x1="39813" y1="43778" x2="40563" y2="43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9" t="44782" r="56842" b="46365"/>
              <a:stretch/>
            </p:blipFill>
            <p:spPr>
              <a:xfrm>
                <a:off x="4302558" y="386030"/>
                <a:ext cx="1247776" cy="86677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AAD807C-F525-4F87-949E-7A529C993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  <a14:backgroundMark x1="39625" y1="43222" x2="39625" y2="43222"/>
                            <a14:backgroundMark x1="48500" y1="43889" x2="48500" y2="43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81" t="47796" r="35945" b="47690"/>
              <a:stretch/>
            </p:blipFill>
            <p:spPr>
              <a:xfrm>
                <a:off x="5456503" y="902270"/>
                <a:ext cx="361950" cy="441961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B31CC18-385A-4E2F-BA7A-8F4A3FBA297D}"/>
                  </a:ext>
                </a:extLst>
              </p:cNvPr>
              <p:cNvGrpSpPr/>
              <p:nvPr/>
            </p:nvGrpSpPr>
            <p:grpSpPr>
              <a:xfrm>
                <a:off x="4264458" y="1179448"/>
                <a:ext cx="1323975" cy="361950"/>
                <a:chOff x="4264458" y="1212130"/>
                <a:chExt cx="1323975" cy="361950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81CFDA1B-9A20-4514-92BB-89027B911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750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938" y1="43667" x2="40188" y2="43667"/>
                              <a14:foregroundMark x1="41740" y1="55201" x2="42250" y2="55222"/>
                              <a14:foregroundMark x1="37926" y1="55047" x2="40446" y2="55149"/>
                              <a14:foregroundMark x1="36750" y1="55000" x2="37002" y2="55010"/>
                              <a14:backgroundMark x1="38688" y1="51778" x2="40438" y2="52444"/>
                              <a14:backgroundMark x1="37750" y1="53111" x2="37750" y2="53111"/>
                              <a14:backgroundMark x1="37563" y1="53444" x2="38500" y2="53444"/>
                              <a14:backgroundMark x1="40938" y1="53778" x2="4225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63" t="52455" r="56652" b="43848"/>
                <a:stretch/>
              </p:blipFill>
              <p:spPr>
                <a:xfrm>
                  <a:off x="4264458" y="1212130"/>
                  <a:ext cx="1323975" cy="361950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023AD2C-0A6F-4E32-96E6-3864E1D9C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8" t="52364" r="61183" b="46059"/>
                <a:stretch/>
              </p:blipFill>
              <p:spPr>
                <a:xfrm>
                  <a:off x="4880743" y="1238711"/>
                  <a:ext cx="247650" cy="154394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AE2C81A-0993-4E69-9994-DE90D9C767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7556" b="55778" l="37313" r="62813">
                            <a14:foregroundMark x1="40000" y1="46000" x2="37375" y2="47778"/>
                            <a14:foregroundMark x1="37375" y1="47778" x2="37313" y2="47778"/>
                            <a14:foregroundMark x1="39563" y1="49000" x2="39563" y2="49000"/>
                            <a14:foregroundMark x1="45188" y1="49889" x2="45188" y2="49889"/>
                            <a14:foregroundMark x1="46813" y1="49889" x2="46813" y2="49889"/>
                            <a14:foregroundMark x1="48313" y1="50333" x2="48313" y2="50333"/>
                            <a14:foregroundMark x1="50250" y1="50000" x2="50250" y2="50000"/>
                            <a14:foregroundMark x1="51188" y1="50556" x2="51188" y2="50556"/>
                            <a14:foregroundMark x1="52812" y1="49333" x2="52812" y2="49333"/>
                            <a14:foregroundMark x1="57125" y1="50000" x2="57125" y2="50000"/>
                            <a14:foregroundMark x1="53000" y1="53889" x2="53000" y2="53889"/>
                            <a14:foregroundMark x1="58375" y1="50000" x2="58375" y2="50000"/>
                            <a14:foregroundMark x1="62813" y1="49778" x2="62813" y2="49778"/>
                            <a14:foregroundMark x1="62438" y1="53667" x2="62438" y2="53667"/>
                            <a14:foregroundMark x1="37875" y1="55222" x2="37875" y2="55222"/>
                            <a14:foregroundMark x1="39938" y1="43667" x2="40188" y2="43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t="41307" r="58578" b="55288"/>
              <a:stretch/>
            </p:blipFill>
            <p:spPr>
              <a:xfrm>
                <a:off x="3535568" y="408053"/>
                <a:ext cx="647701" cy="333375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5E71F4-C1BD-4CDF-99B0-F899E891CC6A}"/>
                  </a:ext>
                </a:extLst>
              </p:cNvPr>
              <p:cNvGrpSpPr/>
              <p:nvPr/>
            </p:nvGrpSpPr>
            <p:grpSpPr>
              <a:xfrm>
                <a:off x="3393865" y="651777"/>
                <a:ext cx="1064384" cy="982478"/>
                <a:chOff x="3275779" y="477455"/>
                <a:chExt cx="1247776" cy="1151758"/>
              </a:xfrm>
            </p:grpSpPr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D2474454-D515-4D61-B1E7-92B092F14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3275779" y="762437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74323071-8705-44CB-ACA1-5B5ABD33B38B}"/>
                    </a:ext>
                  </a:extLst>
                </p:cNvPr>
                <p:cNvGrpSpPr/>
                <p:nvPr/>
              </p:nvGrpSpPr>
              <p:grpSpPr>
                <a:xfrm>
                  <a:off x="3313776" y="477455"/>
                  <a:ext cx="794881" cy="866776"/>
                  <a:chOff x="1359333" y="969601"/>
                  <a:chExt cx="1323975" cy="1074018"/>
                </a:xfrm>
              </p:grpSpPr>
              <p:pic>
                <p:nvPicPr>
                  <p:cNvPr id="99" name="그림 98">
                    <a:extLst>
                      <a:ext uri="{FF2B5EF4-FFF2-40B4-BE49-F238E27FC236}">
                        <a16:creationId xmlns:a16="http://schemas.microsoft.com/office/drawing/2014/main" id="{A94B6A61-5F13-46D4-9C60-2D88CD9FA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17CFB808-D5C3-4FA0-A148-90A8018D9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77D0A925-4B08-46A1-B887-C2952AD2A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3821547" y="608173"/>
                  <a:ext cx="614965" cy="622653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F70BD20-5CB8-4987-BCBD-DBB5EB32B875}"/>
                  </a:ext>
                </a:extLst>
              </p:cNvPr>
              <p:cNvGrpSpPr/>
              <p:nvPr/>
            </p:nvGrpSpPr>
            <p:grpSpPr>
              <a:xfrm>
                <a:off x="7549852" y="664228"/>
                <a:ext cx="987047" cy="851907"/>
                <a:chOff x="453727" y="569712"/>
                <a:chExt cx="987047" cy="851907"/>
              </a:xfrm>
            </p:grpSpPr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83894BC-EFF6-4AA7-8D9C-296A6DD92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4717" y1="54130" x2="56750" y2="55000"/>
                              <a14:foregroundMark x1="55000" y1="54222" x2="53188" y2="54444"/>
                              <a14:backgroundMark x1="57000" y1="52111" x2="56875" y2="51000"/>
                              <a14:backgroundMark x1="54000" y1="53778" x2="54000" y2="537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25" t="51940" r="42177" b="43487"/>
                <a:stretch/>
              </p:blipFill>
              <p:spPr>
                <a:xfrm>
                  <a:off x="453727" y="1065423"/>
                  <a:ext cx="846885" cy="356196"/>
                </a:xfrm>
                <a:prstGeom prst="rect">
                  <a:avLst/>
                </a:prstGeom>
              </p:spPr>
            </p:pic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35E4201-646C-42A4-AF10-EA8374D5FAC2}"/>
                    </a:ext>
                  </a:extLst>
                </p:cNvPr>
                <p:cNvGrpSpPr/>
                <p:nvPr/>
              </p:nvGrpSpPr>
              <p:grpSpPr>
                <a:xfrm>
                  <a:off x="483052" y="569712"/>
                  <a:ext cx="678053" cy="739381"/>
                  <a:chOff x="1359333" y="969601"/>
                  <a:chExt cx="1323975" cy="1074018"/>
                </a:xfrm>
              </p:grpSpPr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E0509F15-9D54-47FE-B300-CAB899148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375" r="62813">
                                <a14:foregroundMark x1="39692" y1="46209" x2="37375" y2="47778"/>
                                <a14:foregroundMark x1="40000" y1="46000" x2="39750" y2="46169"/>
                                <a14:foregroundMark x1="37375" y1="47778" x2="37313" y2="47778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6500" y1="48556" x2="36375" y2="48556"/>
                                <a14:backgroundMark x1="39625" y1="43222" x2="39625" y2="43222"/>
                                <a14:backgroundMark x1="48500" y1="43889" x2="48500" y2="43889"/>
                                <a14:backgroundMark x1="38188" y1="54333" x2="38188" y2="54333"/>
                                <a14:backgroundMark x1="38000" y1="53222" x2="38125" y2="55333"/>
                                <a14:backgroundMark x1="42813" y1="45556" x2="43125" y2="46111"/>
                                <a14:backgroundMark x1="43063" y1="45778" x2="43063" y2="44889"/>
                                <a14:backgroundMark x1="28813" y1="36222" x2="28813" y2="36222"/>
                                <a14:backgroundMark x1="43000" y1="45667" x2="43063" y2="43889"/>
                                <a14:backgroundMark x1="43000" y1="46111" x2="43000" y2="44556"/>
                                <a14:backgroundMark x1="39813" y1="43778" x2="40563" y2="43778"/>
                                <a14:backgroundMark x1="39375" y1="49333" x2="39688" y2="5222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009" t="44782" r="56842" b="46365"/>
                  <a:stretch/>
                </p:blipFill>
                <p:spPr>
                  <a:xfrm>
                    <a:off x="1359333" y="1176843"/>
                    <a:ext cx="1247776" cy="866776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EDC5BFC8-AB55-4E87-B9BF-E78FD80072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1359333" y="969601"/>
                    <a:ext cx="1323975" cy="3619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6EFF270A-4866-4255-A4F1-A63A775CA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7313" r="62813">
                              <a14:foregroundMark x1="40000" y1="46000" x2="37375" y2="47778"/>
                              <a14:foregroundMark x1="37375" y1="47778" x2="37313" y2="47778"/>
                              <a14:foregroundMark x1="39563" y1="49000" x2="39563" y2="49000"/>
                              <a14:foregroundMark x1="45188" y1="49889" x2="45188" y2="49889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7875" y1="55222" x2="37875" y2="55222"/>
                              <a14:foregroundMark x1="39938" y1="43667" x2="40188" y2="43667"/>
                              <a14:foregroundMark x1="50313" y1="51000" x2="50313" y2="51000"/>
                              <a14:backgroundMark x1="48250" y1="50444" x2="48250" y2="50444"/>
                              <a14:backgroundMark x1="51188" y1="50556" x2="51188" y2="50556"/>
                              <a14:backgroundMark x1="48438" y1="50000" x2="48375" y2="51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80" t="48162" r="48054" b="43958"/>
                <a:stretch/>
              </p:blipFill>
              <p:spPr>
                <a:xfrm>
                  <a:off x="916194" y="681218"/>
                  <a:ext cx="524580" cy="53113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59E930D-CE98-44AB-B9B6-AD1ED8FAB049}"/>
                  </a:ext>
                </a:extLst>
              </p:cNvPr>
              <p:cNvGrpSpPr/>
              <p:nvPr/>
            </p:nvGrpSpPr>
            <p:grpSpPr>
              <a:xfrm>
                <a:off x="8396737" y="718735"/>
                <a:ext cx="1129384" cy="739382"/>
                <a:chOff x="939706" y="1123250"/>
                <a:chExt cx="1323975" cy="866776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id="{09DAC483-69E7-4137-A59D-C67F319C2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36375" r="62813">
                              <a14:foregroundMark x1="39692" y1="46209" x2="37375" y2="47778"/>
                              <a14:foregroundMark x1="40000" y1="46000" x2="39750" y2="46169"/>
                              <a14:foregroundMark x1="37375" y1="47778" x2="37313" y2="47778"/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6500" y1="48556" x2="36375" y2="48556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9313" y1="49222" x2="39750" y2="51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979754" y="1123250"/>
                  <a:ext cx="1247776" cy="866776"/>
                </a:xfrm>
                <a:prstGeom prst="rect">
                  <a:avLst/>
                </a:prstGeom>
              </p:spPr>
            </p:pic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9AAA2DC-ACC3-462D-A270-A95A3715FA9B}"/>
                    </a:ext>
                  </a:extLst>
                </p:cNvPr>
                <p:cNvGrpSpPr/>
                <p:nvPr/>
              </p:nvGrpSpPr>
              <p:grpSpPr>
                <a:xfrm>
                  <a:off x="939706" y="1605380"/>
                  <a:ext cx="1323975" cy="361950"/>
                  <a:chOff x="4264458" y="1212130"/>
                  <a:chExt cx="1323975" cy="361950"/>
                </a:xfrm>
              </p:grpSpPr>
              <p:pic>
                <p:nvPicPr>
                  <p:cNvPr id="89" name="그림 88">
                    <a:extLst>
                      <a:ext uri="{FF2B5EF4-FFF2-40B4-BE49-F238E27FC236}">
                        <a16:creationId xmlns:a16="http://schemas.microsoft.com/office/drawing/2014/main" id="{C1AAFA5E-A88C-478E-835A-79B3C17759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>
                    <a:extLst>
                      <a:ext uri="{FF2B5EF4-FFF2-40B4-BE49-F238E27FC236}">
                        <a16:creationId xmlns:a16="http://schemas.microsoft.com/office/drawing/2014/main" id="{FC7D3094-AEE5-4390-B96B-F7B63195E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146EC2D-D182-42AF-A328-1501275EB6A8}"/>
                  </a:ext>
                </a:extLst>
              </p:cNvPr>
              <p:cNvGrpSpPr/>
              <p:nvPr/>
            </p:nvGrpSpPr>
            <p:grpSpPr>
              <a:xfrm>
                <a:off x="6471098" y="632182"/>
                <a:ext cx="1207106" cy="982135"/>
                <a:chOff x="1094158" y="788815"/>
                <a:chExt cx="1064384" cy="1221115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71201A-7804-42E4-B28E-91ABB4F2CC1B}"/>
                    </a:ext>
                  </a:extLst>
                </p:cNvPr>
                <p:cNvGrpSpPr/>
                <p:nvPr/>
              </p:nvGrpSpPr>
              <p:grpSpPr>
                <a:xfrm rot="10800000">
                  <a:off x="1269397" y="1344230"/>
                  <a:ext cx="845993" cy="231279"/>
                  <a:chOff x="4264458" y="1212130"/>
                  <a:chExt cx="1323975" cy="36195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id="{6646535B-0BEF-432A-9DEE-EB6306B80D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6750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9938" y1="43667" x2="40188" y2="43667"/>
                                <a14:foregroundMark x1="41740" y1="55201" x2="42250" y2="55222"/>
                                <a14:foregroundMark x1="37926" y1="55047" x2="40446" y2="55149"/>
                                <a14:foregroundMark x1="36750" y1="55000" x2="37002" y2="55010"/>
                                <a14:backgroundMark x1="38688" y1="51778" x2="40438" y2="52444"/>
                                <a14:backgroundMark x1="37750" y1="53111" x2="37750" y2="53111"/>
                                <a14:backgroundMark x1="37563" y1="53444" x2="38500" y2="53444"/>
                                <a14:backgroundMark x1="40938" y1="53778" x2="42250" y2="5377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763" t="52455" r="56652" b="43848"/>
                  <a:stretch/>
                </p:blipFill>
                <p:spPr>
                  <a:xfrm>
                    <a:off x="4264458" y="1212130"/>
                    <a:ext cx="1323975" cy="361950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41AD70A7-D952-4ABE-B713-D10F4564BA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>
                    <a:off x="4880743" y="1238711"/>
                    <a:ext cx="247650" cy="154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3C427456-D847-4743-A2A5-2FB0B0817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37556" b="55778" l="19250" r="62813">
                              <a14:foregroundMark x1="45188" y1="49889" x2="45188" y2="49889"/>
                              <a14:foregroundMark x1="46813" y1="49889" x2="46813" y2="49889"/>
                              <a14:foregroundMark x1="48313" y1="50333" x2="48313" y2="50333"/>
                              <a14:foregroundMark x1="50250" y1="50000" x2="50250" y2="50000"/>
                              <a14:foregroundMark x1="51188" y1="50556" x2="51188" y2="50556"/>
                              <a14:foregroundMark x1="52812" y1="49333" x2="52812" y2="49333"/>
                              <a14:foregroundMark x1="57125" y1="50000" x2="57125" y2="50000"/>
                              <a14:foregroundMark x1="53000" y1="53889" x2="53000" y2="53889"/>
                              <a14:foregroundMark x1="58375" y1="50000" x2="58375" y2="50000"/>
                              <a14:foregroundMark x1="62813" y1="49778" x2="62813" y2="49778"/>
                              <a14:foregroundMark x1="62438" y1="53667" x2="62438" y2="53667"/>
                              <a14:foregroundMark x1="39563" y1="49444" x2="39563" y2="49444"/>
                              <a14:foregroundMark x1="19250" y1="46111" x2="19250" y2="46111"/>
                              <a14:backgroundMark x1="39625" y1="43222" x2="39625" y2="43222"/>
                              <a14:backgroundMark x1="48500" y1="43889" x2="48500" y2="43889"/>
                              <a14:backgroundMark x1="38188" y1="54333" x2="38188" y2="54333"/>
                              <a14:backgroundMark x1="38000" y1="53222" x2="38125" y2="55333"/>
                              <a14:backgroundMark x1="42813" y1="45556" x2="43125" y2="46111"/>
                              <a14:backgroundMark x1="43063" y1="45778" x2="43063" y2="44889"/>
                              <a14:backgroundMark x1="28813" y1="36222" x2="28813" y2="36222"/>
                              <a14:backgroundMark x1="43000" y1="45667" x2="43063" y2="43889"/>
                              <a14:backgroundMark x1="43000" y1="46111" x2="43000" y2="44556"/>
                              <a14:backgroundMark x1="39813" y1="43778" x2="40563" y2="43778"/>
                              <a14:backgroundMark x1="37938" y1="48667" x2="42313" y2="45778"/>
                              <a14:backgroundMark x1="39938" y1="46000" x2="36125" y2="46556"/>
                              <a14:backgroundMark x1="36125" y1="46556" x2="36000" y2="46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9" t="44782" r="56842" b="46365"/>
                <a:stretch/>
              </p:blipFill>
              <p:spPr>
                <a:xfrm>
                  <a:off x="1094158" y="1270549"/>
                  <a:ext cx="1064384" cy="739381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2853390-3B14-417E-BB76-913022F35953}"/>
                    </a:ext>
                  </a:extLst>
                </p:cNvPr>
                <p:cNvGrpSpPr/>
                <p:nvPr/>
              </p:nvGrpSpPr>
              <p:grpSpPr>
                <a:xfrm>
                  <a:off x="1296377" y="788815"/>
                  <a:ext cx="733438" cy="799776"/>
                  <a:chOff x="496879" y="494986"/>
                  <a:chExt cx="733438" cy="79977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55AEC792-A906-4F2A-A935-C34AD03D58DB}"/>
                      </a:ext>
                    </a:extLst>
                  </p:cNvPr>
                  <p:cNvGrpSpPr/>
                  <p:nvPr/>
                </p:nvGrpSpPr>
                <p:grpSpPr>
                  <a:xfrm>
                    <a:off x="496879" y="494986"/>
                    <a:ext cx="733438" cy="799776"/>
                    <a:chOff x="1359333" y="969601"/>
                    <a:chExt cx="1323975" cy="1074018"/>
                  </a:xfrm>
                </p:grpSpPr>
                <p:pic>
                  <p:nvPicPr>
                    <p:cNvPr id="81" name="그림 80">
                      <a:extLst>
                        <a:ext uri="{FF2B5EF4-FFF2-40B4-BE49-F238E27FC236}">
                          <a16:creationId xmlns:a16="http://schemas.microsoft.com/office/drawing/2014/main" id="{30A5564B-66C4-4799-A520-0A4B8426B1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2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375" r="62813">
                                  <a14:foregroundMark x1="39692" y1="46209" x2="37375" y2="47778"/>
                                  <a14:foregroundMark x1="40000" y1="46000" x2="39750" y2="46169"/>
                                  <a14:foregroundMark x1="37375" y1="47778" x2="37313" y2="47778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6500" y1="48556" x2="36375" y2="48556"/>
                                  <a14:backgroundMark x1="39625" y1="43222" x2="39625" y2="43222"/>
                                  <a14:backgroundMark x1="48500" y1="43889" x2="48500" y2="43889"/>
                                  <a14:backgroundMark x1="38188" y1="54333" x2="38188" y2="54333"/>
                                  <a14:backgroundMark x1="38000" y1="53222" x2="38125" y2="55333"/>
                                  <a14:backgroundMark x1="42813" y1="45556" x2="43125" y2="46111"/>
                                  <a14:backgroundMark x1="43063" y1="45778" x2="43063" y2="44889"/>
                                  <a14:backgroundMark x1="28813" y1="36222" x2="28813" y2="36222"/>
                                  <a14:backgroundMark x1="43000" y1="45667" x2="43063" y2="43889"/>
                                  <a14:backgroundMark x1="43000" y1="46111" x2="43000" y2="44556"/>
                                  <a14:backgroundMark x1="39813" y1="43778" x2="40563" y2="43778"/>
                                  <a14:backgroundMark x1="39375" y1="49333" x2="39688" y2="5222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009" t="44782" r="56842" b="46365"/>
                    <a:stretch/>
                  </p:blipFill>
                  <p:spPr>
                    <a:xfrm>
                      <a:off x="1359333" y="1176843"/>
                      <a:ext cx="1247776" cy="8667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2B651949-CC2E-41DD-8BAF-E7E1759621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7556" b="55778" l="36750" r="62813">
                                  <a14:foregroundMark x1="40000" y1="46000" x2="37375" y2="47778"/>
                                  <a14:foregroundMark x1="37375" y1="47778" x2="37313" y2="47778"/>
                                  <a14:foregroundMark x1="39563" y1="49000" x2="39563" y2="49000"/>
                                  <a14:foregroundMark x1="45188" y1="49889" x2="45188" y2="49889"/>
                                  <a14:foregroundMark x1="46813" y1="49889" x2="46813" y2="49889"/>
                                  <a14:foregroundMark x1="48313" y1="50333" x2="48313" y2="50333"/>
                                  <a14:foregroundMark x1="50250" y1="50000" x2="50250" y2="50000"/>
                                  <a14:foregroundMark x1="51188" y1="50556" x2="51188" y2="50556"/>
                                  <a14:foregroundMark x1="52812" y1="49333" x2="52812" y2="49333"/>
                                  <a14:foregroundMark x1="57125" y1="50000" x2="57125" y2="50000"/>
                                  <a14:foregroundMark x1="53000" y1="53889" x2="53000" y2="53889"/>
                                  <a14:foregroundMark x1="58375" y1="50000" x2="58375" y2="50000"/>
                                  <a14:foregroundMark x1="62813" y1="49778" x2="62813" y2="49778"/>
                                  <a14:foregroundMark x1="62438" y1="53667" x2="62438" y2="53667"/>
                                  <a14:foregroundMark x1="39938" y1="43667" x2="40188" y2="43667"/>
                                  <a14:foregroundMark x1="41740" y1="55201" x2="42250" y2="55222"/>
                                  <a14:foregroundMark x1="37926" y1="55047" x2="40446" y2="55149"/>
                                  <a14:foregroundMark x1="36750" y1="55000" x2="37002" y2="55010"/>
                                  <a14:backgroundMark x1="38688" y1="51778" x2="40438" y2="52444"/>
                                  <a14:backgroundMark x1="37750" y1="53111" x2="37750" y2="53111"/>
                                  <a14:backgroundMark x1="37563" y1="53444" x2="38500" y2="53444"/>
                                  <a14:backgroundMark x1="40938" y1="53778" x2="42250" y2="5377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763" t="52455" r="56652" b="43848"/>
                    <a:stretch/>
                  </p:blipFill>
                  <p:spPr>
                    <a:xfrm>
                      <a:off x="1359333" y="969601"/>
                      <a:ext cx="1323975" cy="3619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646FD6A0-2FE2-47A4-8D2F-1ADE93C05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7556" b="55778" l="37313" r="62813">
                                <a14:foregroundMark x1="40000" y1="46000" x2="37375" y2="47778"/>
                                <a14:foregroundMark x1="37375" y1="47778" x2="37313" y2="47778"/>
                                <a14:foregroundMark x1="39563" y1="49000" x2="39563" y2="49000"/>
                                <a14:foregroundMark x1="45188" y1="49889" x2="45188" y2="49889"/>
                                <a14:foregroundMark x1="46813" y1="49889" x2="46813" y2="49889"/>
                                <a14:foregroundMark x1="48313" y1="50333" x2="48313" y2="50333"/>
                                <a14:foregroundMark x1="50250" y1="50000" x2="50250" y2="50000"/>
                                <a14:foregroundMark x1="51188" y1="50556" x2="51188" y2="50556"/>
                                <a14:foregroundMark x1="52812" y1="49333" x2="52812" y2="49333"/>
                                <a14:foregroundMark x1="57125" y1="50000" x2="57125" y2="50000"/>
                                <a14:foregroundMark x1="53000" y1="53889" x2="53000" y2="53889"/>
                                <a14:foregroundMark x1="58375" y1="50000" x2="58375" y2="50000"/>
                                <a14:foregroundMark x1="62813" y1="49778" x2="62813" y2="49778"/>
                                <a14:foregroundMark x1="62438" y1="53667" x2="62438" y2="53667"/>
                                <a14:foregroundMark x1="37875" y1="55222" x2="37875" y2="55222"/>
                                <a14:foregroundMark x1="39938" y1="43667" x2="40188" y2="436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398" t="52364" r="61183" b="46059"/>
                  <a:stretch/>
                </p:blipFill>
                <p:spPr>
                  <a:xfrm rot="10800000">
                    <a:off x="784476" y="546322"/>
                    <a:ext cx="158243" cy="9865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FB4C4E9-FC6E-4DFD-9A6B-FDC2CB9E7A43}"/>
              </a:ext>
            </a:extLst>
          </p:cNvPr>
          <p:cNvGrpSpPr/>
          <p:nvPr/>
        </p:nvGrpSpPr>
        <p:grpSpPr>
          <a:xfrm>
            <a:off x="5183113" y="3198168"/>
            <a:ext cx="1825775" cy="461665"/>
            <a:chOff x="2824462" y="245924"/>
            <a:chExt cx="6321773" cy="461665"/>
          </a:xfrm>
          <a:scene3d>
            <a:camera prst="obliqueTopLeft"/>
            <a:lightRig rig="threePt" dir="t"/>
          </a:scene3d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A17B294-D999-4C6C-B369-801C3C8CADF2}"/>
                </a:ext>
              </a:extLst>
            </p:cNvPr>
            <p:cNvSpPr/>
            <p:nvPr/>
          </p:nvSpPr>
          <p:spPr>
            <a:xfrm>
              <a:off x="2824462" y="247596"/>
              <a:ext cx="6307743" cy="450849"/>
            </a:xfrm>
            <a:prstGeom prst="rect">
              <a:avLst/>
            </a:prstGeom>
            <a:solidFill>
              <a:srgbClr val="9B6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640CD7-6B21-4A96-8FCB-2E6C205F3DF0}"/>
                </a:ext>
              </a:extLst>
            </p:cNvPr>
            <p:cNvSpPr txBox="1"/>
            <p:nvPr/>
          </p:nvSpPr>
          <p:spPr>
            <a:xfrm>
              <a:off x="2838492" y="245924"/>
              <a:ext cx="6307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DED5CA"/>
                  </a:solidFill>
                  <a:latin typeface="Rix광안리 Medium" panose="00000600000000000000" pitchFamily="2" charset="-127"/>
                  <a:ea typeface="Rix광안리 Medium" panose="00000600000000000000" pitchFamily="2" charset="-127"/>
                </a:rPr>
                <a:t>데이터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58286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1520</Words>
  <Application>Microsoft Office PowerPoint</Application>
  <PresentationFormat>와이드스크린</PresentationFormat>
  <Paragraphs>442</Paragraphs>
  <Slides>34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Rix부산역 Medium</vt:lpstr>
      <vt:lpstr>Arial</vt:lpstr>
      <vt:lpstr>12롯데마트드림Medium</vt:lpstr>
      <vt:lpstr>Rix광안리 Medium</vt:lpstr>
      <vt:lpstr>a아시아고딕L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정여운</dc:creator>
  <cp:lastModifiedBy>정여운</cp:lastModifiedBy>
  <cp:revision>115</cp:revision>
  <dcterms:created xsi:type="dcterms:W3CDTF">2019-01-24T01:59:36Z</dcterms:created>
  <dcterms:modified xsi:type="dcterms:W3CDTF">2019-01-28T02:11:52Z</dcterms:modified>
</cp:coreProperties>
</file>